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customXml/item1.xml" ContentType="application/xml"/>
  <Override PartName="/customXml/item2.xml" ContentType="application/xml"/>
  <Override PartName="/customXml/item3.xml" ContentType="application/xml"/>
  <Override PartName="/customXml/item4.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1.3-->
<p:presentation xmlns:r="http://schemas.openxmlformats.org/officeDocument/2006/relationships" xmlns:a="http://schemas.openxmlformats.org/drawingml/2006/main" xmlns:p="http://schemas.openxmlformats.org/presentationml/2006/main" removePersonalInfoOnSave="1" saveSubsetFonts="1">
  <p:sldMasterIdLst>
    <p:sldMasterId id="2147483772" r:id="rId5"/>
    <p:sldMasterId id="2147483789" r:id="rId6"/>
    <p:sldMasterId id="2147483673" r:id="rId7"/>
    <p:sldMasterId id="2147483684" r:id="rId8"/>
    <p:sldMasterId id="2147483695" r:id="rId9"/>
    <p:sldMasterId id="2147483706" r:id="rId10"/>
    <p:sldMasterId id="2147483717" r:id="rId11"/>
    <p:sldMasterId id="2147483728" r:id="rId12"/>
    <p:sldMasterId id="2147483739" r:id="rId13"/>
    <p:sldMasterId id="2147483750" r:id="rId14"/>
    <p:sldMasterId id="2147483761" r:id="rId15"/>
  </p:sldMasterIdLst>
  <p:notesMasterIdLst>
    <p:notesMasterId r:id="rId16"/>
  </p:notesMasterIdLst>
  <p:handoutMasterIdLst>
    <p:handoutMasterId r:id="rId17"/>
  </p:handoutMasterIdLst>
  <p:sldIdLst>
    <p:sldId id="262" r:id="rId18"/>
    <p:sldId id="302" r:id="rId19"/>
    <p:sldId id="304" r:id="rId20"/>
    <p:sldId id="305" r:id="rId21"/>
    <p:sldId id="297" r:id="rId22"/>
    <p:sldId id="299" r:id="rId23"/>
    <p:sldId id="264" r:id="rId24"/>
    <p:sldId id="263" r:id="rId25"/>
    <p:sldId id="265" r:id="rId26"/>
    <p:sldId id="266" r:id="rId27"/>
    <p:sldId id="268" r:id="rId28"/>
    <p:sldId id="267" r:id="rId29"/>
    <p:sldId id="271" r:id="rId30"/>
    <p:sldId id="272" r:id="rId31"/>
    <p:sldId id="294" r:id="rId32"/>
    <p:sldId id="295" r:id="rId33"/>
    <p:sldId id="273" r:id="rId34"/>
    <p:sldId id="275" r:id="rId35"/>
    <p:sldId id="276" r:id="rId36"/>
    <p:sldId id="277" r:id="rId37"/>
    <p:sldId id="278" r:id="rId38"/>
    <p:sldId id="296" r:id="rId39"/>
    <p:sldId id="279" r:id="rId40"/>
    <p:sldId id="281" r:id="rId41"/>
    <p:sldId id="282" r:id="rId42"/>
    <p:sldId id="283" r:id="rId43"/>
    <p:sldId id="284" r:id="rId44"/>
    <p:sldId id="290" r:id="rId45"/>
    <p:sldId id="285" r:id="rId46"/>
    <p:sldId id="286" r:id="rId47"/>
    <p:sldId id="287" r:id="rId48"/>
    <p:sldId id="288" r:id="rId49"/>
    <p:sldId id="289" r:id="rId50"/>
    <p:sldId id="303" r:id="rId51"/>
    <p:sldId id="306" r:id="rId52"/>
  </p:sldIdLst>
  <p:sldSz cx="9144000" cy="6858000" type="screen4x3"/>
  <p:notesSz cx="6858000" cy="9144000"/>
  <p:custDataLst>
    <p:tags r:id="rId5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2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BAD0AC-5A97-4BEA-A803-05AADF24A564}" v="3" dt="2023-02-06T15:25:11.210"/>
  </p1510:revLst>
</p1510:revInfo>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854" y="114"/>
      </p:cViewPr>
      <p:guideLst>
        <p:guide orient="horz" pos="2224"/>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490" y="96"/>
      </p:cViewPr>
      <p:guideLst>
        <p:guide orient="horz" pos="2880"/>
        <p:guide pos="2160"/>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Master" Target="slideMasters/slideMaster6.xml" /><Relationship Id="rId11" Type="http://schemas.openxmlformats.org/officeDocument/2006/relationships/slideMaster" Target="slideMasters/slideMaster7.xml" /><Relationship Id="rId12" Type="http://schemas.openxmlformats.org/officeDocument/2006/relationships/slideMaster" Target="slideMasters/slideMaster8.xml" /><Relationship Id="rId13" Type="http://schemas.openxmlformats.org/officeDocument/2006/relationships/slideMaster" Target="slideMasters/slideMaster9.xml" /><Relationship Id="rId14" Type="http://schemas.openxmlformats.org/officeDocument/2006/relationships/slideMaster" Target="slideMasters/slideMaster10.xml" /><Relationship Id="rId15" Type="http://schemas.openxmlformats.org/officeDocument/2006/relationships/slideMaster" Target="slideMasters/slideMaster11.xml" /><Relationship Id="rId16" Type="http://schemas.openxmlformats.org/officeDocument/2006/relationships/notesMaster" Target="notesMasters/notesMaster1.xml" /><Relationship Id="rId17" Type="http://schemas.openxmlformats.org/officeDocument/2006/relationships/handoutMaster" Target="handoutMasters/handoutMaster1.xml" /><Relationship Id="rId18" Type="http://schemas.openxmlformats.org/officeDocument/2006/relationships/slide" Target="slides/slide1.xml" /><Relationship Id="rId19" Type="http://schemas.openxmlformats.org/officeDocument/2006/relationships/slide" Target="slides/slide2.xml" /><Relationship Id="rId2" Type="http://schemas.openxmlformats.org/officeDocument/2006/relationships/customXml" Target="../customXml/item2.xml" /><Relationship Id="rId20" Type="http://schemas.openxmlformats.org/officeDocument/2006/relationships/slide" Target="slides/slide3.xml" /><Relationship Id="rId21" Type="http://schemas.openxmlformats.org/officeDocument/2006/relationships/slide" Target="slides/slide4.xml" /><Relationship Id="rId22" Type="http://schemas.openxmlformats.org/officeDocument/2006/relationships/slide" Target="slides/slide5.xml" /><Relationship Id="rId23" Type="http://schemas.openxmlformats.org/officeDocument/2006/relationships/slide" Target="slides/slide6.xml" /><Relationship Id="rId24" Type="http://schemas.openxmlformats.org/officeDocument/2006/relationships/slide" Target="slides/slide7.xml" /><Relationship Id="rId25" Type="http://schemas.openxmlformats.org/officeDocument/2006/relationships/slide" Target="slides/slide8.xml" /><Relationship Id="rId26" Type="http://schemas.openxmlformats.org/officeDocument/2006/relationships/slide" Target="slides/slide9.xml" /><Relationship Id="rId27" Type="http://schemas.openxmlformats.org/officeDocument/2006/relationships/slide" Target="slides/slide10.xml" /><Relationship Id="rId28" Type="http://schemas.openxmlformats.org/officeDocument/2006/relationships/slide" Target="slides/slide11.xml" /><Relationship Id="rId29" Type="http://schemas.openxmlformats.org/officeDocument/2006/relationships/slide" Target="slides/slide12.xml" /><Relationship Id="rId3" Type="http://schemas.openxmlformats.org/officeDocument/2006/relationships/customXml" Target="../customXml/item3.xml" /><Relationship Id="rId30" Type="http://schemas.openxmlformats.org/officeDocument/2006/relationships/slide" Target="slides/slide13.xml" /><Relationship Id="rId31" Type="http://schemas.openxmlformats.org/officeDocument/2006/relationships/slide" Target="slides/slide14.xml" /><Relationship Id="rId32" Type="http://schemas.openxmlformats.org/officeDocument/2006/relationships/slide" Target="slides/slide15.xml" /><Relationship Id="rId33" Type="http://schemas.openxmlformats.org/officeDocument/2006/relationships/slide" Target="slides/slide16.xml" /><Relationship Id="rId34" Type="http://schemas.openxmlformats.org/officeDocument/2006/relationships/slide" Target="slides/slide17.xml" /><Relationship Id="rId35" Type="http://schemas.openxmlformats.org/officeDocument/2006/relationships/slide" Target="slides/slide18.xml" /><Relationship Id="rId36" Type="http://schemas.openxmlformats.org/officeDocument/2006/relationships/slide" Target="slides/slide19.xml" /><Relationship Id="rId37" Type="http://schemas.openxmlformats.org/officeDocument/2006/relationships/slide" Target="slides/slide20.xml" /><Relationship Id="rId38" Type="http://schemas.openxmlformats.org/officeDocument/2006/relationships/slide" Target="slides/slide21.xml" /><Relationship Id="rId39" Type="http://schemas.openxmlformats.org/officeDocument/2006/relationships/slide" Target="slides/slide22.xml" /><Relationship Id="rId4" Type="http://schemas.openxmlformats.org/officeDocument/2006/relationships/customXml" Target="../customXml/item4.xml" /><Relationship Id="rId40" Type="http://schemas.openxmlformats.org/officeDocument/2006/relationships/slide" Target="slides/slide23.xml" /><Relationship Id="rId41" Type="http://schemas.openxmlformats.org/officeDocument/2006/relationships/slide" Target="slides/slide24.xml" /><Relationship Id="rId42" Type="http://schemas.openxmlformats.org/officeDocument/2006/relationships/slide" Target="slides/slide25.xml" /><Relationship Id="rId43" Type="http://schemas.openxmlformats.org/officeDocument/2006/relationships/slide" Target="slides/slide26.xml" /><Relationship Id="rId44" Type="http://schemas.openxmlformats.org/officeDocument/2006/relationships/slide" Target="slides/slide27.xml" /><Relationship Id="rId45" Type="http://schemas.openxmlformats.org/officeDocument/2006/relationships/slide" Target="slides/slide28.xml" /><Relationship Id="rId46" Type="http://schemas.openxmlformats.org/officeDocument/2006/relationships/slide" Target="slides/slide29.xml" /><Relationship Id="rId47" Type="http://schemas.openxmlformats.org/officeDocument/2006/relationships/slide" Target="slides/slide30.xml" /><Relationship Id="rId48" Type="http://schemas.openxmlformats.org/officeDocument/2006/relationships/slide" Target="slides/slide31.xml" /><Relationship Id="rId49" Type="http://schemas.openxmlformats.org/officeDocument/2006/relationships/slide" Target="slides/slide32.xml" /><Relationship Id="rId5" Type="http://schemas.openxmlformats.org/officeDocument/2006/relationships/slideMaster" Target="slideMasters/slideMaster1.xml" /><Relationship Id="rId50" Type="http://schemas.openxmlformats.org/officeDocument/2006/relationships/slide" Target="slides/slide33.xml" /><Relationship Id="rId51" Type="http://schemas.openxmlformats.org/officeDocument/2006/relationships/slide" Target="slides/slide34.xml" /><Relationship Id="rId52" Type="http://schemas.openxmlformats.org/officeDocument/2006/relationships/slide" Target="slides/slide35.xml" /><Relationship Id="rId53" Type="http://schemas.openxmlformats.org/officeDocument/2006/relationships/tags" Target="tags/tag1.xml" /><Relationship Id="rId54" Type="http://schemas.openxmlformats.org/officeDocument/2006/relationships/presProps" Target="presProps.xml" /><Relationship Id="rId55" Type="http://schemas.openxmlformats.org/officeDocument/2006/relationships/viewProps" Target="viewProps.xml" /><Relationship Id="rId56" Type="http://schemas.openxmlformats.org/officeDocument/2006/relationships/theme" Target="theme/theme1.xml" /><Relationship Id="rId57" Type="http://schemas.microsoft.com/office/2015/10/relationships/revisionInfo" Target="revisionInfo.xml" /><Relationship Id="rId58" Type="http://schemas.openxmlformats.org/officeDocument/2006/relationships/tableStyles" Target="tableStyles.xml" /><Relationship Id="rId6" Type="http://schemas.openxmlformats.org/officeDocument/2006/relationships/slideMaster" Target="slideMasters/slideMaster2.xml" /><Relationship Id="rId7" Type="http://schemas.openxmlformats.org/officeDocument/2006/relationships/slideMaster" Target="slideMasters/slideMaster3.xml" /><Relationship Id="rId8" Type="http://schemas.openxmlformats.org/officeDocument/2006/relationships/slideMaster" Target="slideMasters/slideMaster4.xml" /><Relationship Id="rId9" Type="http://schemas.openxmlformats.org/officeDocument/2006/relationships/slideMaster" Target="slideMasters/slideMaster5.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1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E33DDCFE-620C-4739-AF06-D69D4CF6C40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ct val="0"/>
              </a:spcBef>
              <a:spcAft>
                <a:spcPct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19D9CCF-FB86-48B1-A9CF-E95C3F224FDC}"/>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ct val="0"/>
              </a:spcBef>
              <a:spcAft>
                <a:spcPct val="0"/>
              </a:spcAft>
              <a:defRPr sz="1200" smtClean="0">
                <a:latin typeface="+mn-lt"/>
              </a:defRPr>
            </a:lvl1pPr>
          </a:lstStyle>
          <a:p>
            <a:pPr>
              <a:defRPr/>
            </a:pPr>
            <a:fld id="{D85FEC4C-1A3C-4FA3-AB6D-225E7F9D5D46}" type="datetimeFigureOut">
              <a:rPr lang="en-US"/>
              <a:pPr>
                <a:defRPr/>
              </a:pPr>
              <a:t>2/8/2023</a:t>
            </a:fld>
            <a:endParaRPr lang="en-US"/>
          </a:p>
        </p:txBody>
      </p:sp>
      <p:sp>
        <p:nvSpPr>
          <p:cNvPr id="4" name="Footer Placeholder 3">
            <a:extLst>
              <a:ext uri="{FF2B5EF4-FFF2-40B4-BE49-F238E27FC236}">
                <a16:creationId xmlns:a16="http://schemas.microsoft.com/office/drawing/2014/main" id="{B806E3DA-E773-4C0B-825A-B537D0CEAEB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85F7AB5-3F6F-42A2-9EE1-0B9B5BE42AA4}"/>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ct val="0"/>
              </a:spcBef>
              <a:spcAft>
                <a:spcPct val="0"/>
              </a:spcAft>
              <a:defRPr sz="1200" smtClean="0">
                <a:latin typeface="+mn-lt"/>
              </a:defRPr>
            </a:lvl1pPr>
          </a:lstStyle>
          <a:p>
            <a:pPr>
              <a:defRPr/>
            </a:pPr>
            <a:fld id="{4E63650F-2B1F-40FA-B775-4CE68786734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476219A4-B06B-484C-95CC-FB1212A7F58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ct val="0"/>
              </a:spcBef>
              <a:spcAft>
                <a:spcPct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6602FDC-57F6-4CF4-B97B-870C09D3680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ct val="0"/>
              </a:spcBef>
              <a:spcAft>
                <a:spcPct val="0"/>
              </a:spcAft>
              <a:defRPr sz="1200" smtClean="0">
                <a:latin typeface="+mn-lt"/>
              </a:defRPr>
            </a:lvl1pPr>
          </a:lstStyle>
          <a:p>
            <a:pPr>
              <a:defRPr/>
            </a:pPr>
            <a:fld id="{6FDCB980-B44A-49DA-9EC6-BC96E13DC00E}" type="datetimeFigureOut">
              <a:rPr lang="en-US"/>
              <a:pPr>
                <a:defRPr/>
              </a:pPr>
              <a:t>2/8/2023</a:t>
            </a:fld>
            <a:endParaRPr lang="en-US"/>
          </a:p>
        </p:txBody>
      </p:sp>
      <p:sp>
        <p:nvSpPr>
          <p:cNvPr id="4" name="Slide Image Placeholder 3">
            <a:extLst>
              <a:ext uri="{FF2B5EF4-FFF2-40B4-BE49-F238E27FC236}">
                <a16:creationId xmlns:a16="http://schemas.microsoft.com/office/drawing/2014/main" id="{12ADD9F0-80C8-450A-BA90-76D8F7F6A3B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a:extLst>
              <a:ext uri="{FF2B5EF4-FFF2-40B4-BE49-F238E27FC236}">
                <a16:creationId xmlns:a16="http://schemas.microsoft.com/office/drawing/2014/main" id="{55074835-F866-48C0-AD68-3EDE4FA2B91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0535FA7-9766-49D8-8172-2C28C189A17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EF864FF-F872-4053-B5FF-0D058BA5C7D2}"/>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ct val="0"/>
              </a:spcBef>
              <a:spcAft>
                <a:spcPct val="0"/>
              </a:spcAft>
              <a:defRPr sz="1200" smtClean="0">
                <a:latin typeface="+mn-lt"/>
              </a:defRPr>
            </a:lvl1pPr>
          </a:lstStyle>
          <a:p>
            <a:pPr>
              <a:defRPr/>
            </a:pPr>
            <a:fld id="{1E5615A0-F1DA-428A-BBF5-2E406448242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35842" name="Slide Image Placeholder 1">
            <a:extLst>
              <a:ext uri="{FF2B5EF4-FFF2-40B4-BE49-F238E27FC236}">
                <a16:creationId xmlns:a16="http://schemas.microsoft.com/office/drawing/2014/main" id="{52F95C75-B655-4399-BA00-3D243001F050}"/>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BD63E60-F29D-4680-8952-FF7B075B05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4753C0C7-422B-449C-B1E5-CDEC6BCB54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4B4619-ECA5-407A-9101-9D8D85051A01}" type="slidenum">
              <a:rPr lang="en-US" altLang="en-US" smtClean="0">
                <a:latin typeface="Calibri" panose="020f0502020204030204" pitchFamily="34" charset="0"/>
              </a:r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50178" name="Slide Image Placeholder 1">
            <a:extLst>
              <a:ext uri="{FF2B5EF4-FFF2-40B4-BE49-F238E27FC236}">
                <a16:creationId xmlns:a16="http://schemas.microsoft.com/office/drawing/2014/main" id="{AF3E3625-7682-42E5-AA7C-62037F89AC0F}"/>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A189C8A-CCBF-48E3-98E9-FDD3C48DD8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097AF249-CB73-4382-B8F5-29DA4038FA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D16918-B8E6-4DAE-8F47-08477C901FBC}" type="slidenum">
              <a:rPr lang="en-US" altLang="en-US" smtClean="0">
                <a:latin typeface="Calibri" panose="020f0502020204030204" pitchFamily="34" charset="0"/>
              </a:r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52226" name="Slide Image Placeholder 1">
            <a:extLst>
              <a:ext uri="{FF2B5EF4-FFF2-40B4-BE49-F238E27FC236}">
                <a16:creationId xmlns:a16="http://schemas.microsoft.com/office/drawing/2014/main" id="{023C88F9-3D10-4BA6-9BB9-0ECCCE1540F1}"/>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77A666D-CE5A-4342-BDF7-090A2DBC68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a:extLst>
              <a:ext uri="{FF2B5EF4-FFF2-40B4-BE49-F238E27FC236}">
                <a16:creationId xmlns:a16="http://schemas.microsoft.com/office/drawing/2014/main" id="{9506BCAD-5737-452C-9283-15385BAF99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B8D089-E47B-4ABD-8E09-6A10B2C39A87}" type="slidenum">
              <a:rPr lang="en-US" altLang="en-US" smtClean="0">
                <a:latin typeface="Calibri" panose="020f0502020204030204" pitchFamily="34" charset="0"/>
              </a:r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60418" name="Slide Image Placeholder 1">
            <a:extLst>
              <a:ext uri="{FF2B5EF4-FFF2-40B4-BE49-F238E27FC236}">
                <a16:creationId xmlns:a16="http://schemas.microsoft.com/office/drawing/2014/main" id="{D6CBD60A-7FFD-4E63-914D-64B8A2455E2B}"/>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9CD2968-CCAE-491C-A73D-C5176F9550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6BB09C16-8DDC-4B6E-8D6D-7EA2A8B1BC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81AA06-2468-443A-AB6C-F38E22BB7171}" type="slidenum">
              <a:rPr lang="en-US" altLang="en-US" smtClean="0">
                <a:latin typeface="Calibri" panose="020f0502020204030204" pitchFamily="34" charset="0"/>
              </a:r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62466" name="Slide Image Placeholder 1">
            <a:extLst>
              <a:ext uri="{FF2B5EF4-FFF2-40B4-BE49-F238E27FC236}">
                <a16:creationId xmlns:a16="http://schemas.microsoft.com/office/drawing/2014/main" id="{843E0503-D328-42DC-BC30-0CFF77C6835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6E40B35A-CB00-44B3-A601-D51C61027F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a:extLst>
              <a:ext uri="{FF2B5EF4-FFF2-40B4-BE49-F238E27FC236}">
                <a16:creationId xmlns:a16="http://schemas.microsoft.com/office/drawing/2014/main" id="{CE0B0FB8-18F0-4425-B960-48D664766C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378356-7D63-494F-8153-B8C217D23431}" type="slidenum">
              <a:rPr lang="en-US" altLang="en-US" smtClean="0">
                <a:latin typeface="Calibri" panose="020f0502020204030204" pitchFamily="34" charset="0"/>
              </a:r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64514" name="Slide Image Placeholder 1">
            <a:extLst>
              <a:ext uri="{FF2B5EF4-FFF2-40B4-BE49-F238E27FC236}">
                <a16:creationId xmlns:a16="http://schemas.microsoft.com/office/drawing/2014/main" id="{9237A9F7-9FDB-4800-95CE-31A352478286}"/>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DFC9D054-7302-4E76-AF18-E23132ED0B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13652CD7-7057-441F-923D-3E5687847F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D9D239-62B9-4F42-806D-CE57D375E56B}" type="slidenum">
              <a:rPr lang="en-US" altLang="en-US" smtClean="0">
                <a:latin typeface="Calibri" panose="020f0502020204030204" pitchFamily="34" charset="0"/>
              </a:rPr>
              <a:t>14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66562" name="Slide Image Placeholder 1">
            <a:extLst>
              <a:ext uri="{FF2B5EF4-FFF2-40B4-BE49-F238E27FC236}">
                <a16:creationId xmlns:a16="http://schemas.microsoft.com/office/drawing/2014/main" id="{702186EC-D716-4B96-9FAF-89874F2077CE}"/>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5ED0A7C6-03FE-4F06-9CA2-DD86FB4F46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1BEEEDF5-3DB0-41B7-94FE-2A29390821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9AF306-36C6-45C9-BBFE-8054A39A05C6}" type="slidenum">
              <a:rPr lang="en-US" altLang="en-US" smtClean="0">
                <a:latin typeface="Calibri" panose="020f0502020204030204" pitchFamily="34" charset="0"/>
              </a:r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68610" name="Slide Image Placeholder 1">
            <a:extLst>
              <a:ext uri="{FF2B5EF4-FFF2-40B4-BE49-F238E27FC236}">
                <a16:creationId xmlns:a16="http://schemas.microsoft.com/office/drawing/2014/main" id="{1A900849-A0D7-46C6-9DBC-F7C1D7DE30BA}"/>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66354452-41A6-4FD3-8A1F-9BEE55E6E2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907BF2EB-3FBD-4DD0-B898-42B8BE9ED6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1FD4F6-1816-43E9-9F7C-B646F2500220}" type="slidenum">
              <a:rPr lang="en-US" altLang="en-US" smtClean="0">
                <a:latin typeface="Calibri" panose="020f0502020204030204" pitchFamily="34" charset="0"/>
              </a:r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70658" name="Slide Image Placeholder 1">
            <a:extLst>
              <a:ext uri="{FF2B5EF4-FFF2-40B4-BE49-F238E27FC236}">
                <a16:creationId xmlns:a16="http://schemas.microsoft.com/office/drawing/2014/main" id="{89D435D8-6829-48D8-BDF6-16AA81BF5F82}"/>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D9EDF00-74A8-46CA-9CAC-301ACE899D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204612AB-722A-49B0-B11D-FB7A5618BB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284EFC-68A3-491B-8790-BC4812559DD7}" type="slidenum">
              <a:rPr lang="en-US" altLang="en-US" smtClean="0">
                <a:latin typeface="Calibri" panose="020f0502020204030204" pitchFamily="34" charset="0"/>
              </a:r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72706" name="Slide Image Placeholder 1">
            <a:extLst>
              <a:ext uri="{FF2B5EF4-FFF2-40B4-BE49-F238E27FC236}">
                <a16:creationId xmlns:a16="http://schemas.microsoft.com/office/drawing/2014/main" id="{DC782F79-9735-4790-B1C9-EEAB88F83EFD}"/>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7FDA58C5-7339-4E3F-9804-0A7E682BD7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3993FF2C-0F87-49AD-A35B-A860B0C494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490D0-8A7A-4BAA-9658-E8C20EA0BC11}" type="slidenum">
              <a:rPr lang="en-US" altLang="en-US" smtClean="0">
                <a:latin typeface="Calibri" panose="020f0502020204030204" pitchFamily="34" charset="0"/>
              </a:rPr>
              <a:t>18</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74754" name="Slide Image Placeholder 1">
            <a:extLst>
              <a:ext uri="{FF2B5EF4-FFF2-40B4-BE49-F238E27FC236}">
                <a16:creationId xmlns:a16="http://schemas.microsoft.com/office/drawing/2014/main" id="{DF24DF90-456D-42A6-836A-4519D4A9B805}"/>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86AA477-7792-4AA7-8B3F-9E76212812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07FF4774-8603-481A-BC5A-0CF03E754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F5892E-7912-468D-A938-618473A9BC1F}" type="slidenum">
              <a:rPr lang="en-US" altLang="en-US" smtClean="0">
                <a:latin typeface="Calibri" panose="020f0502020204030204" pitchFamily="34" charset="0"/>
              </a:rPr>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37890" name="Slide Image Placeholder 1">
            <a:extLst>
              <a:ext uri="{FF2B5EF4-FFF2-40B4-BE49-F238E27FC236}">
                <a16:creationId xmlns:a16="http://schemas.microsoft.com/office/drawing/2014/main" id="{A93936F6-4980-4F0D-9697-5547716D96BD}"/>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3A45CAF6-AA8D-4B3A-BA77-5156025141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 typeface="+mj-lt"/>
              <a:buAutoNum type="arabicPeriod"/>
            </a:pPr>
            <a:endParaRPr lang="en-US" altLang="en-US"/>
          </a:p>
        </p:txBody>
      </p:sp>
      <p:sp>
        <p:nvSpPr>
          <p:cNvPr id="37892" name="Slide Number Placeholder 3">
            <a:extLst>
              <a:ext uri="{FF2B5EF4-FFF2-40B4-BE49-F238E27FC236}">
                <a16:creationId xmlns:a16="http://schemas.microsoft.com/office/drawing/2014/main" id="{84AE8784-49F7-4238-91F6-F1E9162578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1F243B-9B7B-4AC0-A11E-F6E76803DD64}" type="slidenum">
              <a:rPr lang="en-US" altLang="en-US" smtClean="0">
                <a:latin typeface="Calibri" panose="020f0502020204030204" pitchFamily="34" charset="0"/>
              </a:r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76802" name="Slide Image Placeholder 1">
            <a:extLst>
              <a:ext uri="{FF2B5EF4-FFF2-40B4-BE49-F238E27FC236}">
                <a16:creationId xmlns:a16="http://schemas.microsoft.com/office/drawing/2014/main" id="{BB7B7AB3-FADE-4B4E-8141-576395C1C6FF}"/>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BBAD1E27-C9D7-451F-B2F6-9884A9939C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53671CBD-4CBA-4DDC-AB3B-0096F39EB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5C3171-38C3-458C-9E3F-9787A84E6A66}" type="slidenum">
              <a:rPr lang="en-US" altLang="en-US" smtClean="0">
                <a:latin typeface="Calibri" panose="020f0502020204030204" pitchFamily="34" charset="0"/>
              </a:r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78850" name="Slide Image Placeholder 1">
            <a:extLst>
              <a:ext uri="{FF2B5EF4-FFF2-40B4-BE49-F238E27FC236}">
                <a16:creationId xmlns:a16="http://schemas.microsoft.com/office/drawing/2014/main" id="{EC2955BD-E9D0-4711-B684-6B7870307378}"/>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F5ED0E7-718B-4B0C-B247-78676476ED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8D11ED15-6985-4BFC-A186-9938DADC6F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2B364F-0ED8-40B8-A5E4-785513C493C0}" type="slidenum">
              <a:rPr lang="en-US" altLang="en-US" smtClean="0">
                <a:latin typeface="Calibri" panose="020f0502020204030204" pitchFamily="34" charset="0"/>
              </a:rPr>
              <a:t>21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80898" name="Slide Image Placeholder 1">
            <a:extLst>
              <a:ext uri="{FF2B5EF4-FFF2-40B4-BE49-F238E27FC236}">
                <a16:creationId xmlns:a16="http://schemas.microsoft.com/office/drawing/2014/main" id="{FAC8CB6B-C59F-4EFE-B650-A8DB4AB55C00}"/>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6A284A2E-8530-4000-A412-2025818428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DF257D4A-D8CE-4D6F-9FBD-0E775F5171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F4E2A3-81FE-4DAC-A7B5-A3105CE3A6AB}" type="slidenum">
              <a:rPr lang="en-US" altLang="en-US" smtClean="0">
                <a:latin typeface="Calibri" panose="020f0502020204030204" pitchFamily="34" charset="0"/>
              </a:r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82946" name="Slide Image Placeholder 1">
            <a:extLst>
              <a:ext uri="{FF2B5EF4-FFF2-40B4-BE49-F238E27FC236}">
                <a16:creationId xmlns:a16="http://schemas.microsoft.com/office/drawing/2014/main" id="{9F554AB0-4C47-4D50-A403-AAC0A8880BE4}"/>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9367A2A2-C070-4599-A26B-374C34623C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20C0D591-48ED-43C7-8D9C-8BB6A66D26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7A7F5D-8CCB-4A4E-872E-7D9570395FAF}" type="slidenum">
              <a:rPr lang="en-US" altLang="en-US" smtClean="0">
                <a:latin typeface="Calibri" panose="020f0502020204030204" pitchFamily="34" charset="0"/>
              </a:r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84994" name="Slide Image Placeholder 1">
            <a:extLst>
              <a:ext uri="{FF2B5EF4-FFF2-40B4-BE49-F238E27FC236}">
                <a16:creationId xmlns:a16="http://schemas.microsoft.com/office/drawing/2014/main" id="{2B0BD16F-26C2-46B4-8A60-44A2A85ECA2E}"/>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EACD92AD-E298-4869-A64E-DF47CEB866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C5CA58D6-7738-4130-B2E9-56EB5A9510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57C319-AF13-4E2A-A422-D7DABF84AB1E}" type="slidenum">
              <a:rPr lang="en-US" altLang="en-US" smtClean="0">
                <a:latin typeface="Calibri" panose="020f0502020204030204" pitchFamily="34" charset="0"/>
              </a:rPr>
              <a:t>24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87042" name="Slide Image Placeholder 1">
            <a:extLst>
              <a:ext uri="{FF2B5EF4-FFF2-40B4-BE49-F238E27FC236}">
                <a16:creationId xmlns:a16="http://schemas.microsoft.com/office/drawing/2014/main" id="{044D3D7E-5DE5-4F14-9AB5-05B87BED2B65}"/>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929E6EEE-B7F6-4E04-8436-EB0C7BE3B1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D27EE283-7842-41E3-BEC7-A8D8B4054C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9E7C09-04B2-459E-B97D-E79E36E6E2DF}" type="slidenum">
              <a:rPr lang="en-US" altLang="en-US" smtClean="0">
                <a:latin typeface="Calibri" panose="020f0502020204030204" pitchFamily="34" charset="0"/>
              </a:rPr>
              <a:t>25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89090" name="Slide Image Placeholder 1">
            <a:extLst>
              <a:ext uri="{FF2B5EF4-FFF2-40B4-BE49-F238E27FC236}">
                <a16:creationId xmlns:a16="http://schemas.microsoft.com/office/drawing/2014/main" id="{8FE9340C-6209-4239-BA36-4BCD10786E5F}"/>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590E00FA-F0B0-4CAC-A15F-DE2782D179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187734B7-8C88-45D2-9013-8600DF554D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5F5D21-7076-4984-B138-E806AA473A1F}" type="slidenum">
              <a:rPr lang="en-US" altLang="en-US" smtClean="0">
                <a:latin typeface="Calibri" panose="020f0502020204030204" pitchFamily="34" charset="0"/>
              </a:rPr>
              <a:t>26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91138" name="Slide Image Placeholder 1">
            <a:extLst>
              <a:ext uri="{FF2B5EF4-FFF2-40B4-BE49-F238E27FC236}">
                <a16:creationId xmlns:a16="http://schemas.microsoft.com/office/drawing/2014/main" id="{637560F4-6996-4087-A3BC-5505CC57D1B0}"/>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6D5DBF5-ACB9-4184-8BA5-B13A0F574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72B85895-6C61-44E2-B5FD-6B323C92AC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AE6BA3-CA48-444B-91F2-F8845AD935FC}" type="slidenum">
              <a:rPr lang="en-US" altLang="en-US" smtClean="0">
                <a:latin typeface="Calibri" panose="020f0502020204030204" pitchFamily="34" charset="0"/>
              </a:rPr>
              <a:t>27</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93186" name="Slide Image Placeholder 1">
            <a:extLst>
              <a:ext uri="{FF2B5EF4-FFF2-40B4-BE49-F238E27FC236}">
                <a16:creationId xmlns:a16="http://schemas.microsoft.com/office/drawing/2014/main" id="{4564DE0F-F014-4B28-AFBF-A53411D2167B}"/>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C36362C8-FA93-436D-A62B-04B16541C3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0E44918D-F67B-4A47-AA84-E5AA3C2BA2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9A904D-AC8E-4836-9A0D-9DB266370474}" type="slidenum">
              <a:rPr lang="en-US" altLang="en-US" smtClean="0">
                <a:latin typeface="Calibri" panose="020f0502020204030204" pitchFamily="34" charset="0"/>
              </a:rPr>
              <a:t>28</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95234" name="Slide Image Placeholder 1">
            <a:extLst>
              <a:ext uri="{FF2B5EF4-FFF2-40B4-BE49-F238E27FC236}">
                <a16:creationId xmlns:a16="http://schemas.microsoft.com/office/drawing/2014/main" id="{0EF7A7CA-1880-43BA-9735-B2F7AEC6AC09}"/>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FC8EBEAF-5BA8-4FCB-A1A5-1D58BF7317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A9077159-F9B0-4171-88C6-70789B06AB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6F02B-E7BF-41C5-AA4C-B596DD629D05}" type="slidenum">
              <a:rPr lang="en-US" altLang="en-US" smtClean="0">
                <a:latin typeface="Calibri" panose="020f0502020204030204" pitchFamily="34" charset="0"/>
              </a:rPr>
              <a:t>29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3</a:t>
            </a:fld>
            <a:endParaRPr lang="en-US"/>
          </a:p>
        </p:txBody>
      </p:sp>
    </p:spTree>
    <p:extLst>
      <p:ext uri="{BB962C8B-B14F-4D97-AF65-F5344CB8AC3E}">
        <p14:creationId xmlns:p14="http://schemas.microsoft.com/office/powerpoint/2010/main" val="350723705"/>
      </p:ext>
    </p:extLst>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97282" name="Slide Image Placeholder 1">
            <a:extLst>
              <a:ext uri="{FF2B5EF4-FFF2-40B4-BE49-F238E27FC236}">
                <a16:creationId xmlns:a16="http://schemas.microsoft.com/office/drawing/2014/main" id="{BD0C60AE-6CED-4C0A-B57F-AC9C4F53C5DC}"/>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7913B44E-4C76-40C6-A62E-93FBB4E037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Slide Number Placeholder 3">
            <a:extLst>
              <a:ext uri="{FF2B5EF4-FFF2-40B4-BE49-F238E27FC236}">
                <a16:creationId xmlns:a16="http://schemas.microsoft.com/office/drawing/2014/main" id="{EB7F1B54-09A4-4E73-89B1-52FD1E037C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37F6FF-6982-4490-AF9C-DED87309550B}" type="slidenum">
              <a:rPr lang="en-US" altLang="en-US" smtClean="0">
                <a:latin typeface="Calibri" panose="020f0502020204030204" pitchFamily="34" charset="0"/>
              </a:rPr>
              <a:t>30</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99330" name="Slide Image Placeholder 1">
            <a:extLst>
              <a:ext uri="{FF2B5EF4-FFF2-40B4-BE49-F238E27FC236}">
                <a16:creationId xmlns:a16="http://schemas.microsoft.com/office/drawing/2014/main" id="{D62750EB-D7D7-4EC1-8A91-08FCBF21EE59}"/>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AA31B1C3-C35A-4917-85A4-A987726849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id="{267C9EAC-9D74-4539-B7F3-EAA1A13D82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FDE1D8-6738-4DA3-B820-42815C141347}" type="slidenum">
              <a:rPr lang="en-US" altLang="en-US" smtClean="0">
                <a:latin typeface="Calibri" panose="020f0502020204030204" pitchFamily="34" charset="0"/>
              </a:rPr>
              <a:t>31</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101378" name="Slide Image Placeholder 1">
            <a:extLst>
              <a:ext uri="{FF2B5EF4-FFF2-40B4-BE49-F238E27FC236}">
                <a16:creationId xmlns:a16="http://schemas.microsoft.com/office/drawing/2014/main" id="{6829A29B-94E9-4410-BEE9-6CBD5826F662}"/>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DF48DA30-463E-4B83-870B-E6CBDEF2C2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1380" name="Slide Number Placeholder 3">
            <a:extLst>
              <a:ext uri="{FF2B5EF4-FFF2-40B4-BE49-F238E27FC236}">
                <a16:creationId xmlns:a16="http://schemas.microsoft.com/office/drawing/2014/main" id="{7865CFC6-8C54-4DCF-8994-6DEB283EEB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485E80-391B-401D-81D8-03599EEBEB39}" type="slidenum">
              <a:rPr lang="en-US" altLang="en-US" smtClean="0">
                <a:latin typeface="Calibri" panose="020f0502020204030204" pitchFamily="34" charset="0"/>
              </a:rPr>
              <a:t>32</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103426" name="Slide Image Placeholder 1">
            <a:extLst>
              <a:ext uri="{FF2B5EF4-FFF2-40B4-BE49-F238E27FC236}">
                <a16:creationId xmlns:a16="http://schemas.microsoft.com/office/drawing/2014/main" id="{5E97E20D-0A5F-45A8-8636-CC2DCA2815D0}"/>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A082D780-23A7-4F2F-A654-C04099EDDA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F83D6F89-50CD-415E-8802-10821138ED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E10416-2724-467B-AC37-635182CF9D74}" type="slidenum">
              <a:rPr lang="en-US" altLang="en-US" smtClean="0">
                <a:latin typeface="Calibri" panose="020f0502020204030204" pitchFamily="34" charset="0"/>
              </a:rPr>
              <a:t>33</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37890" name="Slide Image Placeholder 1">
            <a:extLst>
              <a:ext uri="{FF2B5EF4-FFF2-40B4-BE49-F238E27FC236}">
                <a16:creationId xmlns:a16="http://schemas.microsoft.com/office/drawing/2014/main" id="{A93936F6-4980-4F0D-9697-5547716D96BD}"/>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3A45CAF6-AA8D-4B3A-BA77-5156025141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84AE8784-49F7-4238-91F6-F1E9162578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1F243B-9B7B-4AC0-A11E-F6E76803DD64}" type="slidenum">
              <a:rPr lang="en-US" altLang="en-US" smtClean="0">
                <a:latin typeface="Calibri" panose="020f0502020204030204" pitchFamily="34" charset="0"/>
              </a:rPr>
              <a:t>34</a:t>
            </a:fld>
            <a:endParaRPr lang="en-US" altLang="en-US">
              <a:latin typeface="Calibri" panose="020f0502020204030204" pitchFamily="34" charset="0"/>
            </a:endParaRPr>
          </a:p>
        </p:txBody>
      </p:sp>
    </p:spTree>
    <p:extLst>
      <p:ext uri="{BB962C8B-B14F-4D97-AF65-F5344CB8AC3E}">
        <p14:creationId xmlns:p14="http://schemas.microsoft.com/office/powerpoint/2010/main" val="335700423"/>
      </p:ext>
    </p:extLst>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35</a:t>
            </a:fld>
            <a:endParaRPr lang="en-US"/>
          </a:p>
        </p:txBody>
      </p:sp>
    </p:spTree>
    <p:extLst>
      <p:ext uri="{BB962C8B-B14F-4D97-AF65-F5344CB8AC3E}">
        <p14:creationId xmlns:p14="http://schemas.microsoft.com/office/powerpoint/2010/main" val="3393794802"/>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4</a:t>
            </a:fld>
            <a:endParaRPr lang="en-US"/>
          </a:p>
        </p:txBody>
      </p:sp>
    </p:spTree>
    <p:extLst>
      <p:ext uri="{BB962C8B-B14F-4D97-AF65-F5344CB8AC3E}">
        <p14:creationId xmlns:p14="http://schemas.microsoft.com/office/powerpoint/2010/main" val="214450753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39938" name="Slide Image Placeholder 1">
            <a:extLst>
              <a:ext uri="{FF2B5EF4-FFF2-40B4-BE49-F238E27FC236}">
                <a16:creationId xmlns:a16="http://schemas.microsoft.com/office/drawing/2014/main" id="{139BF0A9-6776-43C5-925E-8A2180790E5A}"/>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B6105CC-E7C9-42FB-A0C7-CDBDB52051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99D95646-4C39-4A0F-8968-118A2BB8CE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582AB2-0223-44AE-A358-3FC88485EA0D}" type="slidenum">
              <a:rPr lang="en-US" altLang="en-US" smtClean="0">
                <a:latin typeface="Calibri" panose="020f0502020204030204" pitchFamily="34" charset="0"/>
              </a:r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41986" name="Slide Image Placeholder 1">
            <a:extLst>
              <a:ext uri="{FF2B5EF4-FFF2-40B4-BE49-F238E27FC236}">
                <a16:creationId xmlns:a16="http://schemas.microsoft.com/office/drawing/2014/main" id="{7B68308B-2EFB-40FB-A904-3A3453214C0F}"/>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73B1E392-DDC7-45EB-AD37-7F0D5FDD41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5757F50D-D5DD-4D5E-9411-E709C7579E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B87136-0F55-427B-976A-28BB9689EE89}" type="slidenum">
              <a:rPr lang="en-US" altLang="en-US" smtClean="0">
                <a:latin typeface="Calibri" panose="020f0502020204030204" pitchFamily="34" charset="0"/>
              </a:r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44034" name="Slide Image Placeholder 1">
            <a:extLst>
              <a:ext uri="{FF2B5EF4-FFF2-40B4-BE49-F238E27FC236}">
                <a16:creationId xmlns:a16="http://schemas.microsoft.com/office/drawing/2014/main" id="{DA0FFF42-D1E4-468F-9702-4A982694D8DC}"/>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FEEF69F3-7B96-4F6D-B753-646AB68565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16053591-9F7F-433B-86F3-C79880BC0C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A00E22-31F5-4BFF-A7BC-9917AFFB24AF}" type="slidenum">
              <a:rPr lang="en-US" altLang="en-US" smtClean="0">
                <a:latin typeface="Calibri" panose="020f0502020204030204" pitchFamily="34" charset="0"/>
              </a:rPr>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46082" name="Slide Image Placeholder 1">
            <a:extLst>
              <a:ext uri="{FF2B5EF4-FFF2-40B4-BE49-F238E27FC236}">
                <a16:creationId xmlns:a16="http://schemas.microsoft.com/office/drawing/2014/main" id="{A6DB6F4E-9224-450B-8586-B7F60096BA5C}"/>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75B564F6-604B-4F46-8AE9-E34F2F4567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A09C3145-BF05-4663-9D0E-B48483D9E6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1769BD-DE70-481B-A9D5-E6D0E1CC1B14}" type="slidenum">
              <a:rPr lang="en-US" altLang="en-US" smtClean="0">
                <a:latin typeface="Calibri" panose="020f0502020204030204" pitchFamily="34" charset="0"/>
              </a:r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48130" name="Slide Image Placeholder 1">
            <a:extLst>
              <a:ext uri="{FF2B5EF4-FFF2-40B4-BE49-F238E27FC236}">
                <a16:creationId xmlns:a16="http://schemas.microsoft.com/office/drawing/2014/main" id="{883EEB9F-D8E9-41CA-A156-379B09B5F28B}"/>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2C4E89D-793F-417E-88CB-B5F4F792B7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46E90C81-8133-449A-8908-7AAF1BB2A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4FB92F-E76E-4667-93A7-B46D72E5FBF0}" type="slidenum">
              <a:rPr lang="en-US" altLang="en-US" smtClean="0">
                <a:latin typeface="Calibri" panose="020f0502020204030204" pitchFamily="34" charset="0"/>
              </a:rPr>
              <a:t>9</a:t>
            </a:fld>
            <a:endParaRPr lang="en-US" altLang="en-US">
              <a:latin typeface="Calibri" panose="020f0502020204030204" pitchFamily="34" charset="0"/>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10.jpeg" /><Relationship Id="rId2" Type="http://schemas.openxmlformats.org/officeDocument/2006/relationships/slideMaster" Target="../slideMasters/slideMaster1.xml" /></Relationships>
</file>

<file path=ppt/slideLayouts/_rels/slideLayout100.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1.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2.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3.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4.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5.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6.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7.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8.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11.jpeg" /><Relationship Id="rId2"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12.jpeg" /><Relationship Id="rId2"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13.jpeg" /><Relationship Id="rId2"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14.jpeg" /><Relationship Id="rId2"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15.jpeg" /><Relationship Id="rId2"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16.jpeg" /><Relationship Id="rId2"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17.jpeg" /><Relationship Id="rId2"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6.xml.rels>&#65279;<?xml version="1.0" encoding="utf-8" standalone="yes"?><Relationships xmlns="http://schemas.openxmlformats.org/package/2006/relationships"><Relationship Id="rId1" Type="http://schemas.openxmlformats.org/officeDocument/2006/relationships/image" Target="../media/image20.jpeg" /><Relationship Id="rId2" Type="http://schemas.openxmlformats.org/officeDocument/2006/relationships/slideMaster" Target="../slideMasters/slideMaster3.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jpeg" /><Relationship Id="rId2"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5.jpeg" /><Relationship Id="rId2"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6.jpeg" /><Relationship Id="rId2"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5.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7.jpeg" /><Relationship Id="rId2"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1.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2.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3.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4.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5.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6.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7.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8.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9.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8.jpeg" /><Relationship Id="rId2" Type="http://schemas.openxmlformats.org/officeDocument/2006/relationships/slideMaster" Target="../slideMasters/slideMaster1.xml" /></Relationships>
</file>

<file path=ppt/slideLayouts/_rels/slideLayout80.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1.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2.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3.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4.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5.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6.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7.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8.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9.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9.jpeg" /><Relationship Id="rId2" Type="http://schemas.openxmlformats.org/officeDocument/2006/relationships/slideMaster" Target="../slideMasters/slideMaster1.xml" /></Relationships>
</file>

<file path=ppt/slideLayouts/_rels/slideLayout90.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1.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2.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3.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4.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5.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6.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7.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8.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9.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 Books">
    <p:bg>
      <p:bgPr>
        <a:blipFill dpi="0" rotWithShape="0">
          <a:blip r:embed="rId1"/>
          <a:stretch>
            <a:fillRect/>
          </a:stretch>
        </a:blipFill>
        <a:effectLst/>
      </p:bgPr>
    </p:bg>
    <p:spTree>
      <p:nvGrpSpPr>
        <p:cNvPr id="1" name=""/>
        <p:cNvGrpSpPr/>
        <p:nvPr/>
      </p:nvGrpSpPr>
      <p:grpSpPr>
        <a:xfrm>
          <a:off x="0" y="0"/>
          <a:ext cx="0" cy="0"/>
        </a:xfrm>
      </p:grpSpPr>
      <p:sp>
        <p:nvSpPr>
          <p:cNvPr id="4"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6" name="Footer Placeholder 4">
            <a:extLst>
              <a:ext uri="{FF2B5EF4-FFF2-40B4-BE49-F238E27FC236}">
                <a16:creationId xmlns:a16="http://schemas.microsoft.com/office/drawing/2014/main" id="{9C450746-3F33-457E-B192-4893987C8DAB}"/>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2178587667"/>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9_Title Slide - Justice">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4D503B14-3B50-47B8-A9FC-0AFC4A1FA944}"/>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142293100"/>
      </p:ext>
    </p:extLst>
  </p:cSld>
  <p:clrMapOvr>
    <a:masterClrMapping/>
  </p:clrMapOvr>
  <p:transition/>
  <p:timing/>
</p:sldLayout>
</file>

<file path=ppt/slideLayouts/slideLayout10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C288FF0C-0DD3-455D-81D6-04C3B9B83A5E}"/>
              </a:ext>
            </a:extLst>
          </p:cNvPr>
          <p:cNvSpPr>
            <a:spLocks noGrp="1"/>
          </p:cNvSpPr>
          <p:nvPr>
            <p:ph type="sldNum" sz="quarter" idx="10"/>
          </p:nvPr>
        </p:nvSpPr>
        <p:spPr/>
        <p:txBody>
          <a:bodyPr/>
          <a:lstStyle>
            <a:lvl1pPr>
              <a:defRPr/>
            </a:lvl1pPr>
          </a:lstStyle>
          <a:p>
            <a:pPr>
              <a:defRPr/>
            </a:pPr>
            <a:fld id="{19C0B00B-DFE2-4E59-A82E-5907307E8A91}" type="slidenum">
              <a:rPr lang="en-US"/>
              <a:pPr>
                <a:defRPr/>
              </a:pPr>
              <a:t>‹#›</a:t>
            </a:fld>
            <a:endParaRPr lang="en-US"/>
          </a:p>
        </p:txBody>
      </p:sp>
      <p:sp>
        <p:nvSpPr>
          <p:cNvPr id="5" name="Footer Placeholder 4">
            <a:extLst>
              <a:ext uri="{FF2B5EF4-FFF2-40B4-BE49-F238E27FC236}">
                <a16:creationId xmlns:a16="http://schemas.microsoft.com/office/drawing/2014/main" id="{D1489CA9-AF26-44E9-A038-6A87AA610AA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739897062"/>
      </p:ext>
    </p:extLst>
  </p:cSld>
  <p:clrMapOvr>
    <a:masterClrMapping/>
  </p:clrMapOvr>
  <p:transition/>
  <p:timing/>
</p:sldLayout>
</file>

<file path=ppt/slideLayouts/slideLayout10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C07AB17-55CD-49E5-B47C-9C675597EB7E}"/>
              </a:ext>
            </a:extLst>
          </p:cNvPr>
          <p:cNvSpPr>
            <a:spLocks noGrp="1"/>
          </p:cNvSpPr>
          <p:nvPr>
            <p:ph type="sldNum" sz="quarter" idx="10"/>
          </p:nvPr>
        </p:nvSpPr>
        <p:spPr/>
        <p:txBody>
          <a:bodyPr/>
          <a:lstStyle>
            <a:lvl1pPr>
              <a:defRPr/>
            </a:lvl1pPr>
          </a:lstStyle>
          <a:p>
            <a:pPr>
              <a:defRPr/>
            </a:pPr>
            <a:fld id="{6483D1CE-A074-4806-9A5A-001D65028F4E}" type="slidenum">
              <a:rPr lang="en-US"/>
              <a:pPr>
                <a:defRPr/>
              </a:pPr>
              <a:t>‹#›</a:t>
            </a:fld>
            <a:endParaRPr lang="en-US"/>
          </a:p>
        </p:txBody>
      </p:sp>
      <p:sp>
        <p:nvSpPr>
          <p:cNvPr id="5" name="Footer Placeholder 4">
            <a:extLst>
              <a:ext uri="{FF2B5EF4-FFF2-40B4-BE49-F238E27FC236}">
                <a16:creationId xmlns:a16="http://schemas.microsoft.com/office/drawing/2014/main" id="{1A20B5FC-E812-4532-9CE1-991DD88531C0}"/>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55210287"/>
      </p:ext>
    </p:extLst>
  </p:cSld>
  <p:clrMapOvr>
    <a:masterClrMapping/>
  </p:clrMapOvr>
  <p:transition/>
  <p:timing/>
</p:sldLayout>
</file>

<file path=ppt/slideLayouts/slideLayout10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572AF9D-6076-4773-8BE1-37EAA759C708}"/>
              </a:ext>
            </a:extLst>
          </p:cNvPr>
          <p:cNvSpPr>
            <a:spLocks noGrp="1"/>
          </p:cNvSpPr>
          <p:nvPr>
            <p:ph type="sldNum" sz="quarter" idx="10"/>
          </p:nvPr>
        </p:nvSpPr>
        <p:spPr/>
        <p:txBody>
          <a:bodyPr/>
          <a:lstStyle>
            <a:lvl1pPr>
              <a:defRPr/>
            </a:lvl1pPr>
          </a:lstStyle>
          <a:p>
            <a:pPr>
              <a:defRPr/>
            </a:pPr>
            <a:fld id="{B16471FA-F339-4EE3-A315-F98436A47349}" type="slidenum">
              <a:rPr lang="en-US"/>
              <a:pPr>
                <a:defRPr/>
              </a:pPr>
              <a:t>‹#›</a:t>
            </a:fld>
            <a:endParaRPr lang="en-US"/>
          </a:p>
        </p:txBody>
      </p:sp>
      <p:sp>
        <p:nvSpPr>
          <p:cNvPr id="5" name="Footer Placeholder 4">
            <a:extLst>
              <a:ext uri="{FF2B5EF4-FFF2-40B4-BE49-F238E27FC236}">
                <a16:creationId xmlns:a16="http://schemas.microsoft.com/office/drawing/2014/main" id="{98A551C5-1528-4744-8D77-535749E9FB7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426296882"/>
      </p:ext>
    </p:extLst>
  </p:cSld>
  <p:clrMapOvr>
    <a:masterClrMapping/>
  </p:clrMapOvr>
  <p:transition/>
  <p:timing/>
</p:sldLayout>
</file>

<file path=ppt/slideLayouts/slideLayout10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00300B33-9663-46E6-B622-3DD44D6F40F5}"/>
              </a:ext>
            </a:extLst>
          </p:cNvPr>
          <p:cNvSpPr>
            <a:spLocks noGrp="1"/>
          </p:cNvSpPr>
          <p:nvPr>
            <p:ph type="sldNum" sz="quarter" idx="10"/>
          </p:nvPr>
        </p:nvSpPr>
        <p:spPr/>
        <p:txBody>
          <a:bodyPr/>
          <a:lstStyle>
            <a:lvl1pPr>
              <a:defRPr/>
            </a:lvl1pPr>
          </a:lstStyle>
          <a:p>
            <a:pPr>
              <a:defRPr/>
            </a:pPr>
            <a:fld id="{22153420-0E33-48E8-972E-2644CC3B4614}" type="slidenum">
              <a:rPr lang="en-US"/>
              <a:pPr>
                <a:defRPr/>
              </a:pPr>
              <a:t>‹#›</a:t>
            </a:fld>
            <a:endParaRPr lang="en-US"/>
          </a:p>
        </p:txBody>
      </p:sp>
      <p:sp>
        <p:nvSpPr>
          <p:cNvPr id="6" name="Footer Placeholder 4">
            <a:extLst>
              <a:ext uri="{FF2B5EF4-FFF2-40B4-BE49-F238E27FC236}">
                <a16:creationId xmlns:a16="http://schemas.microsoft.com/office/drawing/2014/main" id="{AE563683-63B5-4692-BC77-FB8C5BD876BD}"/>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961725709"/>
      </p:ext>
    </p:extLst>
  </p:cSld>
  <p:clrMapOvr>
    <a:masterClrMapping/>
  </p:clrMapOvr>
  <p:transition/>
  <p:timing/>
</p:sldLayout>
</file>

<file path=ppt/slideLayouts/slideLayout10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1A711AE4-D5EB-4E3E-B178-0261D90FEC7A}"/>
              </a:ext>
            </a:extLst>
          </p:cNvPr>
          <p:cNvSpPr>
            <a:spLocks noGrp="1"/>
          </p:cNvSpPr>
          <p:nvPr>
            <p:ph type="sldNum" sz="quarter" idx="10"/>
          </p:nvPr>
        </p:nvSpPr>
        <p:spPr/>
        <p:txBody>
          <a:bodyPr/>
          <a:lstStyle>
            <a:lvl1pPr>
              <a:defRPr/>
            </a:lvl1pPr>
          </a:lstStyle>
          <a:p>
            <a:pPr>
              <a:defRPr/>
            </a:pPr>
            <a:fld id="{67CFDF4F-8ADB-4DC5-A846-AE03FDFCC760}" type="slidenum">
              <a:rPr lang="en-US"/>
              <a:pPr>
                <a:defRPr/>
              </a:pPr>
              <a:t>‹#›</a:t>
            </a:fld>
            <a:endParaRPr lang="en-US"/>
          </a:p>
        </p:txBody>
      </p:sp>
      <p:sp>
        <p:nvSpPr>
          <p:cNvPr id="8" name="Footer Placeholder 4">
            <a:extLst>
              <a:ext uri="{FF2B5EF4-FFF2-40B4-BE49-F238E27FC236}">
                <a16:creationId xmlns:a16="http://schemas.microsoft.com/office/drawing/2014/main" id="{DCA71B0E-78EC-43AC-B299-1D4897B5AD3D}"/>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842897200"/>
      </p:ext>
    </p:extLst>
  </p:cSld>
  <p:clrMapOvr>
    <a:masterClrMapping/>
  </p:clrMapOvr>
  <p:transition/>
  <p:timing/>
</p:sldLayout>
</file>

<file path=ppt/slideLayouts/slideLayout10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2A994289-6368-4B68-A099-C477CB817FC4}"/>
              </a:ext>
            </a:extLst>
          </p:cNvPr>
          <p:cNvSpPr>
            <a:spLocks noGrp="1"/>
          </p:cNvSpPr>
          <p:nvPr>
            <p:ph type="sldNum" sz="quarter" idx="10"/>
          </p:nvPr>
        </p:nvSpPr>
        <p:spPr/>
        <p:txBody>
          <a:bodyPr/>
          <a:lstStyle>
            <a:lvl1pPr>
              <a:defRPr/>
            </a:lvl1pPr>
          </a:lstStyle>
          <a:p>
            <a:pPr>
              <a:defRPr/>
            </a:pPr>
            <a:fld id="{5480B9AA-991B-4C0C-9376-50285767F2C4}" type="slidenum">
              <a:rPr lang="en-US"/>
              <a:pPr>
                <a:defRPr/>
              </a:pPr>
              <a:t>‹#›</a:t>
            </a:fld>
            <a:endParaRPr lang="en-US"/>
          </a:p>
        </p:txBody>
      </p:sp>
      <p:sp>
        <p:nvSpPr>
          <p:cNvPr id="4" name="Footer Placeholder 4">
            <a:extLst>
              <a:ext uri="{FF2B5EF4-FFF2-40B4-BE49-F238E27FC236}">
                <a16:creationId xmlns:a16="http://schemas.microsoft.com/office/drawing/2014/main" id="{F4B9AD5E-072A-4A71-BAAE-597EDF46CC34}"/>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382754547"/>
      </p:ext>
    </p:extLst>
  </p:cSld>
  <p:clrMapOvr>
    <a:masterClrMapping/>
  </p:clrMapOvr>
  <p:transition/>
  <p:timing/>
</p:sldLayout>
</file>

<file path=ppt/slideLayouts/slideLayout10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79DCA98D-E19D-4BBD-9DC2-1E9F59C5CD97}"/>
              </a:ext>
            </a:extLst>
          </p:cNvPr>
          <p:cNvSpPr>
            <a:spLocks noGrp="1"/>
          </p:cNvSpPr>
          <p:nvPr>
            <p:ph type="sldNum" sz="quarter" idx="10"/>
          </p:nvPr>
        </p:nvSpPr>
        <p:spPr/>
        <p:txBody>
          <a:bodyPr/>
          <a:lstStyle>
            <a:lvl1pPr>
              <a:defRPr/>
            </a:lvl1pPr>
          </a:lstStyle>
          <a:p>
            <a:pPr>
              <a:defRPr/>
            </a:pPr>
            <a:fld id="{7F1A125A-5E72-45E8-8348-A29461D07C1B}" type="slidenum">
              <a:rPr lang="en-US"/>
              <a:pPr>
                <a:defRPr/>
              </a:pPr>
              <a:t>‹#›</a:t>
            </a:fld>
            <a:endParaRPr lang="en-US"/>
          </a:p>
        </p:txBody>
      </p:sp>
      <p:sp>
        <p:nvSpPr>
          <p:cNvPr id="3" name="Footer Placeholder 4">
            <a:extLst>
              <a:ext uri="{FF2B5EF4-FFF2-40B4-BE49-F238E27FC236}">
                <a16:creationId xmlns:a16="http://schemas.microsoft.com/office/drawing/2014/main" id="{2D221E9B-62D8-4DF5-95FF-3A6E9D3E29D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66621266"/>
      </p:ext>
    </p:extLst>
  </p:cSld>
  <p:clrMapOvr>
    <a:masterClrMapping/>
  </p:clrMapOvr>
  <p:transition/>
  <p:timing/>
</p:sldLayout>
</file>

<file path=ppt/slideLayouts/slideLayout10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03487485-E5F6-4DA6-B78F-8F7D14FA8B22}"/>
              </a:ext>
            </a:extLst>
          </p:cNvPr>
          <p:cNvSpPr>
            <a:spLocks noGrp="1"/>
          </p:cNvSpPr>
          <p:nvPr>
            <p:ph type="sldNum" sz="quarter" idx="10"/>
          </p:nvPr>
        </p:nvSpPr>
        <p:spPr/>
        <p:txBody>
          <a:bodyPr/>
          <a:lstStyle>
            <a:lvl1pPr>
              <a:defRPr/>
            </a:lvl1pPr>
          </a:lstStyle>
          <a:p>
            <a:pPr>
              <a:defRPr/>
            </a:pPr>
            <a:fld id="{1FD52B9C-FAB7-4B5B-B17C-52B424856FCE}" type="slidenum">
              <a:rPr lang="en-US"/>
              <a:pPr>
                <a:defRPr/>
              </a:pPr>
              <a:t>‹#›</a:t>
            </a:fld>
            <a:endParaRPr lang="en-US"/>
          </a:p>
        </p:txBody>
      </p:sp>
      <p:sp>
        <p:nvSpPr>
          <p:cNvPr id="6" name="Footer Placeholder 4">
            <a:extLst>
              <a:ext uri="{FF2B5EF4-FFF2-40B4-BE49-F238E27FC236}">
                <a16:creationId xmlns:a16="http://schemas.microsoft.com/office/drawing/2014/main" id="{067C7A77-07EE-4CB3-9EF6-600990A5A3B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308753216"/>
      </p:ext>
    </p:extLst>
  </p:cSld>
  <p:clrMapOvr>
    <a:masterClrMapping/>
  </p:clrMapOvr>
  <p:transition/>
  <p:timing/>
</p:sldLayout>
</file>

<file path=ppt/slideLayouts/slideLayout10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FD400D9-0338-49CA-B307-C461E590BA8F}"/>
              </a:ext>
            </a:extLst>
          </p:cNvPr>
          <p:cNvSpPr>
            <a:spLocks noGrp="1"/>
          </p:cNvSpPr>
          <p:nvPr>
            <p:ph type="sldNum" sz="quarter" idx="10"/>
          </p:nvPr>
        </p:nvSpPr>
        <p:spPr/>
        <p:txBody>
          <a:bodyPr/>
          <a:lstStyle>
            <a:lvl1pPr>
              <a:defRPr/>
            </a:lvl1pPr>
          </a:lstStyle>
          <a:p>
            <a:pPr>
              <a:defRPr/>
            </a:pPr>
            <a:fld id="{5B9180C4-937F-4750-97D9-AF54DEF02A51}" type="slidenum">
              <a:rPr lang="en-US"/>
              <a:pPr>
                <a:defRPr/>
              </a:pPr>
              <a:t>‹#›</a:t>
            </a:fld>
            <a:endParaRPr lang="en-US"/>
          </a:p>
        </p:txBody>
      </p:sp>
      <p:sp>
        <p:nvSpPr>
          <p:cNvPr id="6" name="Footer Placeholder 4">
            <a:extLst>
              <a:ext uri="{FF2B5EF4-FFF2-40B4-BE49-F238E27FC236}">
                <a16:creationId xmlns:a16="http://schemas.microsoft.com/office/drawing/2014/main" id="{014F0FDF-09DA-4C23-9699-4E79C0A83650}"/>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499206766"/>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0_Title Slide - Map">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6E716ABA-EE13-4204-926B-FADAD3015A9E}"/>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1213704624"/>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1_Title Slide - Meeting">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B2984486-66F5-493D-9AD8-A7FAAAD5D33F}"/>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504253638"/>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2_Title Slide - Money face">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DD5BF988-E733-4934-B702-4E2C35D3B240}"/>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614702030"/>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3_Title Slide - Circuitboard">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53C8A0C6-98A7-4559-A9EB-4B6725A2E893}"/>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122297590"/>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4_Title Slide - Seating">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24D78CF3-FA11-49A1-B642-0855AA81AC3E}"/>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2014785151"/>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5_Title Slide - Vials">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CACC3714-80D0-45D0-A1E1-0860B7E139DE}"/>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3007414954"/>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Presentation Title Slide">
    <p:bg>
      <p:bgPr>
        <a:blipFill dpi="0" rotWithShape="0">
          <a:blip r:embed="rId1"/>
          <a:stretch>
            <a:fillRect/>
          </a:stretch>
        </a:blipFill>
        <a:effectLst/>
      </p:bgPr>
    </p:bg>
    <p:spTree>
      <p:nvGrpSpPr>
        <p:cNvPr id="1" name=""/>
        <p:cNvGrpSpPr/>
        <p:nvPr/>
      </p:nvGrpSpPr>
      <p:grpSpPr>
        <a:xfrm>
          <a:off x="0" y="0"/>
          <a:ext cx="0" cy="0"/>
        </a:xfrm>
      </p:grpSpPr>
      <p:sp>
        <p:nvSpPr>
          <p:cNvPr id="5" name="Footer Placeholder 4">
            <a:extLst>
              <a:ext uri="{FF2B5EF4-FFF2-40B4-BE49-F238E27FC236}">
                <a16:creationId xmlns:a16="http://schemas.microsoft.com/office/drawing/2014/main" id="{44EE1BFE-468B-4E5A-B1D0-14A427351875}"/>
              </a:ext>
            </a:extLst>
          </p:cNvPr>
          <p:cNvSpPr txBox="1"/>
          <p:nvPr userDrawn="1"/>
        </p:nvSpPr>
        <p:spPr>
          <a:xfrm>
            <a:off x="304800" y="6356350"/>
            <a:ext cx="3886200" cy="366713"/>
          </a:xfrm>
          <a:prstGeom prst="rect">
            <a:avLst/>
          </a:prstGeom>
        </p:spPr>
        <p:txBody>
          <a:bodyPr anchor="ctr"/>
          <a:lstStyle>
            <a:defPPr>
              <a:defRPr lang="en-US"/>
            </a:defPPr>
            <a:lvl1pPr marL="0" algn="l" defTabSz="914400" rtl="0" eaLnBrk="1" latinLnBrk="0" hangingPunct="1">
              <a:defRPr sz="900" b="1"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a:t>© 2023 Parker Poe Adams &amp; Bernstein LLP  | </a:t>
            </a:r>
            <a:r>
              <a:rPr lang="en-US"/>
              <a:t> </a:t>
            </a:r>
            <a:r>
              <a:rPr lang="en-US" sz="1000" b="1">
                <a:solidFill>
                  <a:schemeClr val="tx1"/>
                </a:solidFill>
              </a:rPr>
              <a:t>parkerpoe.com</a:t>
            </a:r>
            <a:endParaRPr lang="en-US" b="1">
              <a:solidFill>
                <a:schemeClr val="tx1"/>
              </a:solidFill>
            </a:endParaRPr>
          </a:p>
        </p:txBody>
      </p:sp>
      <p:sp>
        <p:nvSpPr>
          <p:cNvPr id="4"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7"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Tree>
    <p:extLst>
      <p:ext uri="{BB962C8B-B14F-4D97-AF65-F5344CB8AC3E}">
        <p14:creationId xmlns:p14="http://schemas.microsoft.com/office/powerpoint/2010/main" val="1627101765"/>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26EE9D70-A6BC-4F17-B240-8663AE7E84D8}"/>
              </a:ext>
            </a:extLst>
          </p:cNvPr>
          <p:cNvSpPr>
            <a:spLocks noGrp="1"/>
          </p:cNvSpPr>
          <p:nvPr>
            <p:ph type="sldNum" sz="quarter" idx="10"/>
          </p:nvPr>
        </p:nvSpPr>
        <p:spPr/>
        <p:txBody>
          <a:bodyPr/>
          <a:lstStyle>
            <a:lvl1pPr>
              <a:defRPr/>
            </a:lvl1pPr>
          </a:lstStyle>
          <a:p>
            <a:pPr>
              <a:defRPr/>
            </a:pPr>
            <a:fld id="{0C8CED17-D958-4BE5-AC2F-5BB9FA90A797}" type="slidenum">
              <a:rPr lang="en-US"/>
              <a:pPr>
                <a:defRPr/>
              </a:pPr>
              <a:t>‹#›</a:t>
            </a:fld>
            <a:endParaRPr lang="en-US"/>
          </a:p>
        </p:txBody>
      </p:sp>
      <p:sp>
        <p:nvSpPr>
          <p:cNvPr id="5" name="Footer Placeholder 4">
            <a:extLst>
              <a:ext uri="{FF2B5EF4-FFF2-40B4-BE49-F238E27FC236}">
                <a16:creationId xmlns:a16="http://schemas.microsoft.com/office/drawing/2014/main" id="{02C69B23-F35B-4F05-A6EF-1844D9741F0F}"/>
              </a:ext>
            </a:extLst>
          </p:cNvPr>
          <p:cNvSpPr>
            <a:spLocks noGrp="1"/>
          </p:cNvSpPr>
          <p:nvPr>
            <p:ph type="ftr" sz="quarter" idx="11"/>
          </p:nvPr>
        </p:nvSpPr>
        <p:spPr>
          <a:xfrm>
            <a:off x="990600" y="6415088"/>
            <a:ext cx="36576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829353115"/>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3EBD11-999D-456A-A113-90979735C735}"/>
              </a:ext>
            </a:extLst>
          </p:cNvPr>
          <p:cNvSpPr>
            <a:spLocks noGrp="1"/>
          </p:cNvSpPr>
          <p:nvPr>
            <p:ph type="sldNum" sz="quarter" idx="10"/>
          </p:nvPr>
        </p:nvSpPr>
        <p:spPr/>
        <p:txBody>
          <a:bodyPr/>
          <a:lstStyle>
            <a:lvl1pPr>
              <a:defRPr/>
            </a:lvl1pPr>
          </a:lstStyle>
          <a:p>
            <a:pPr>
              <a:defRPr/>
            </a:pPr>
            <a:fld id="{AE565EF7-34D6-49B8-A3C2-6898C6A43156}" type="slidenum">
              <a:rPr lang="en-US"/>
              <a:pPr>
                <a:defRPr/>
              </a:pPr>
              <a:t>‹#›</a:t>
            </a:fld>
            <a:endParaRPr lang="en-US"/>
          </a:p>
        </p:txBody>
      </p:sp>
      <p:sp>
        <p:nvSpPr>
          <p:cNvPr id="5" name="Footer Placeholder 4">
            <a:extLst>
              <a:ext uri="{FF2B5EF4-FFF2-40B4-BE49-F238E27FC236}">
                <a16:creationId xmlns:a16="http://schemas.microsoft.com/office/drawing/2014/main" id="{CF56568F-1BD3-4F41-9081-EA29D169C22A}"/>
              </a:ext>
            </a:extLst>
          </p:cNvPr>
          <p:cNvSpPr>
            <a:spLocks noGrp="1"/>
          </p:cNvSpPr>
          <p:nvPr>
            <p:ph type="ftr" sz="quarter" idx="11"/>
          </p:nvPr>
        </p:nvSpPr>
        <p:spPr>
          <a:xfrm>
            <a:off x="990600" y="6415088"/>
            <a:ext cx="35814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908252508"/>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Slide - Building">
    <p:bg>
      <p:bgPr>
        <a:blipFill dpi="0" rotWithShape="0">
          <a:blip r:embed="rId1"/>
          <a:stretch>
            <a:fillRect/>
          </a:stretch>
        </a:blipFill>
        <a:effectLst/>
      </p:bgPr>
    </p:bg>
    <p:spTree>
      <p:nvGrpSpPr>
        <p:cNvPr id="1" name=""/>
        <p:cNvGrpSpPr/>
        <p:nvPr/>
      </p:nvGrpSpPr>
      <p:grpSpPr>
        <a:xfrm>
          <a:off x="0" y="0"/>
          <a:ext cx="0" cy="0"/>
        </a:xfrm>
      </p:grpSpPr>
      <p:sp>
        <p:nvSpPr>
          <p:cNvPr id="11"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6"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E857490C-2CD6-4B84-81B9-382466CBEDF7}"/>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3557191963"/>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59D71D5-80F1-4586-958F-BF29A3B79CD4}"/>
              </a:ext>
            </a:extLst>
          </p:cNvPr>
          <p:cNvSpPr>
            <a:spLocks noGrp="1"/>
          </p:cNvSpPr>
          <p:nvPr>
            <p:ph type="sldNum" sz="quarter" idx="10"/>
          </p:nvPr>
        </p:nvSpPr>
        <p:spPr/>
        <p:txBody>
          <a:bodyPr/>
          <a:lstStyle>
            <a:lvl1pPr>
              <a:defRPr/>
            </a:lvl1pPr>
          </a:lstStyle>
          <a:p>
            <a:pPr>
              <a:defRPr/>
            </a:pPr>
            <a:fld id="{15B0374B-3CD8-4647-BC85-C5DA5531BAE0}" type="slidenum">
              <a:rPr lang="en-US"/>
              <a:pPr>
                <a:defRPr/>
              </a:pPr>
              <a:t>‹#›</a:t>
            </a:fld>
            <a:endParaRPr lang="en-US"/>
          </a:p>
        </p:txBody>
      </p:sp>
      <p:sp>
        <p:nvSpPr>
          <p:cNvPr id="5" name="Footer Placeholder 4">
            <a:extLst>
              <a:ext uri="{FF2B5EF4-FFF2-40B4-BE49-F238E27FC236}">
                <a16:creationId xmlns:a16="http://schemas.microsoft.com/office/drawing/2014/main" id="{47ADF06D-1716-4371-AA81-C2217C19F8C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860953999"/>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3846215-1BD1-4FD0-B12E-42A9898C7506}"/>
              </a:ext>
            </a:extLst>
          </p:cNvPr>
          <p:cNvSpPr>
            <a:spLocks noGrp="1"/>
          </p:cNvSpPr>
          <p:nvPr>
            <p:ph type="sldNum" sz="quarter" idx="10"/>
          </p:nvPr>
        </p:nvSpPr>
        <p:spPr/>
        <p:txBody>
          <a:bodyPr/>
          <a:lstStyle>
            <a:lvl1pPr>
              <a:defRPr/>
            </a:lvl1pPr>
          </a:lstStyle>
          <a:p>
            <a:pPr>
              <a:defRPr/>
            </a:pPr>
            <a:fld id="{B6FA0DA3-0C3C-45EA-B44B-DDD6831BBB7C}" type="slidenum">
              <a:rPr lang="en-US"/>
              <a:pPr>
                <a:defRPr/>
              </a:pPr>
              <a:t>‹#›</a:t>
            </a:fld>
            <a:endParaRPr lang="en-US"/>
          </a:p>
        </p:txBody>
      </p:sp>
      <p:sp>
        <p:nvSpPr>
          <p:cNvPr id="6" name="Footer Placeholder 4">
            <a:extLst>
              <a:ext uri="{FF2B5EF4-FFF2-40B4-BE49-F238E27FC236}">
                <a16:creationId xmlns:a16="http://schemas.microsoft.com/office/drawing/2014/main" id="{DA933A6B-D802-4A15-88B8-556FD320E8F1}"/>
              </a:ext>
            </a:extLst>
          </p:cNvPr>
          <p:cNvSpPr>
            <a:spLocks noGrp="1"/>
          </p:cNvSpPr>
          <p:nvPr>
            <p:ph type="ftr" sz="quarter" idx="11"/>
          </p:nvPr>
        </p:nvSpPr>
        <p:spPr>
          <a:xfrm>
            <a:off x="990600" y="6415088"/>
            <a:ext cx="36576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798994169"/>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CF5ABA-29C9-4E61-983B-2C1F8923B652}"/>
              </a:ext>
            </a:extLst>
          </p:cNvPr>
          <p:cNvSpPr>
            <a:spLocks noGrp="1"/>
          </p:cNvSpPr>
          <p:nvPr>
            <p:ph type="sldNum" sz="quarter" idx="10"/>
          </p:nvPr>
        </p:nvSpPr>
        <p:spPr/>
        <p:txBody>
          <a:bodyPr/>
          <a:lstStyle>
            <a:lvl1pPr>
              <a:defRPr/>
            </a:lvl1pPr>
          </a:lstStyle>
          <a:p>
            <a:pPr>
              <a:defRPr/>
            </a:pPr>
            <a:fld id="{541D7030-AC14-44AD-AA2C-A4A7CB50CFF2}" type="slidenum">
              <a:rPr lang="en-US"/>
              <a:pPr>
                <a:defRPr/>
              </a:pPr>
              <a:t>‹#›</a:t>
            </a:fld>
            <a:endParaRPr lang="en-US"/>
          </a:p>
        </p:txBody>
      </p:sp>
      <p:sp>
        <p:nvSpPr>
          <p:cNvPr id="8" name="Footer Placeholder 4">
            <a:extLst>
              <a:ext uri="{FF2B5EF4-FFF2-40B4-BE49-F238E27FC236}">
                <a16:creationId xmlns:a16="http://schemas.microsoft.com/office/drawing/2014/main" id="{63DDACA6-8B4F-423B-9B4A-09D4A90A3401}"/>
              </a:ext>
            </a:extLst>
          </p:cNvPr>
          <p:cNvSpPr>
            <a:spLocks noGrp="1"/>
          </p:cNvSpPr>
          <p:nvPr>
            <p:ph type="ftr" sz="quarter" idx="11"/>
          </p:nvPr>
        </p:nvSpPr>
        <p:spPr>
          <a:xfrm>
            <a:off x="990600" y="6415088"/>
            <a:ext cx="35814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305348319"/>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034DF19-AD1E-478C-920B-817057634F31}"/>
              </a:ext>
            </a:extLst>
          </p:cNvPr>
          <p:cNvSpPr>
            <a:spLocks noGrp="1"/>
          </p:cNvSpPr>
          <p:nvPr>
            <p:ph type="sldNum" sz="quarter" idx="10"/>
          </p:nvPr>
        </p:nvSpPr>
        <p:spPr/>
        <p:txBody>
          <a:bodyPr/>
          <a:lstStyle>
            <a:lvl1pPr>
              <a:defRPr/>
            </a:lvl1pPr>
          </a:lstStyle>
          <a:p>
            <a:pPr>
              <a:defRPr/>
            </a:pPr>
            <a:fld id="{B0A0FD56-EDC2-491E-B643-B8EBF28E1526}" type="slidenum">
              <a:rPr lang="en-US"/>
              <a:pPr>
                <a:defRPr/>
              </a:pPr>
              <a:t>‹#›</a:t>
            </a:fld>
            <a:endParaRPr lang="en-US"/>
          </a:p>
        </p:txBody>
      </p:sp>
      <p:sp>
        <p:nvSpPr>
          <p:cNvPr id="4" name="Footer Placeholder 4">
            <a:extLst>
              <a:ext uri="{FF2B5EF4-FFF2-40B4-BE49-F238E27FC236}">
                <a16:creationId xmlns:a16="http://schemas.microsoft.com/office/drawing/2014/main" id="{C85736AA-17F0-4E8D-9B43-13780C014F61}"/>
              </a:ext>
            </a:extLst>
          </p:cNvPr>
          <p:cNvSpPr>
            <a:spLocks noGrp="1"/>
          </p:cNvSpPr>
          <p:nvPr>
            <p:ph type="ftr" sz="quarter" idx="11"/>
          </p:nvPr>
        </p:nvSpPr>
        <p:spPr>
          <a:xfrm>
            <a:off x="990600" y="6415088"/>
            <a:ext cx="39624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78639254"/>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FDEB1004-7B2D-43C4-AF49-959354AB27A3}"/>
              </a:ext>
            </a:extLst>
          </p:cNvPr>
          <p:cNvSpPr>
            <a:spLocks noGrp="1"/>
          </p:cNvSpPr>
          <p:nvPr>
            <p:ph type="sldNum" sz="quarter" idx="10"/>
          </p:nvPr>
        </p:nvSpPr>
        <p:spPr/>
        <p:txBody>
          <a:bodyPr/>
          <a:lstStyle>
            <a:lvl1pPr>
              <a:defRPr/>
            </a:lvl1pPr>
          </a:lstStyle>
          <a:p>
            <a:pPr>
              <a:defRPr/>
            </a:pPr>
            <a:fld id="{F45F5F94-1492-4D80-8CC5-E91A1AEE5704}" type="slidenum">
              <a:rPr lang="en-US"/>
              <a:pPr>
                <a:defRPr/>
              </a:pPr>
              <a:t>‹#›</a:t>
            </a:fld>
            <a:endParaRPr lang="en-US"/>
          </a:p>
        </p:txBody>
      </p:sp>
      <p:sp>
        <p:nvSpPr>
          <p:cNvPr id="3" name="Footer Placeholder 4">
            <a:extLst>
              <a:ext uri="{FF2B5EF4-FFF2-40B4-BE49-F238E27FC236}">
                <a16:creationId xmlns:a16="http://schemas.microsoft.com/office/drawing/2014/main" id="{D1D3629E-CEA8-49E5-9395-31261C45F8DE}"/>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696227792"/>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6BE3013-D313-4321-88F7-FF6F9AC2420E}"/>
              </a:ext>
            </a:extLst>
          </p:cNvPr>
          <p:cNvSpPr>
            <a:spLocks noGrp="1"/>
          </p:cNvSpPr>
          <p:nvPr>
            <p:ph type="sldNum" sz="quarter" idx="10"/>
          </p:nvPr>
        </p:nvSpPr>
        <p:spPr/>
        <p:txBody>
          <a:bodyPr/>
          <a:lstStyle>
            <a:lvl1pPr>
              <a:defRPr/>
            </a:lvl1pPr>
          </a:lstStyle>
          <a:p>
            <a:pPr>
              <a:defRPr/>
            </a:pPr>
            <a:fld id="{6D850B84-2038-4E24-9DC8-CD0D7856BF47}" type="slidenum">
              <a:rPr lang="en-US"/>
              <a:pPr>
                <a:defRPr/>
              </a:pPr>
              <a:t>‹#›</a:t>
            </a:fld>
            <a:endParaRPr lang="en-US"/>
          </a:p>
        </p:txBody>
      </p:sp>
      <p:sp>
        <p:nvSpPr>
          <p:cNvPr id="6" name="Footer Placeholder 4">
            <a:extLst>
              <a:ext uri="{FF2B5EF4-FFF2-40B4-BE49-F238E27FC236}">
                <a16:creationId xmlns:a16="http://schemas.microsoft.com/office/drawing/2014/main" id="{E3B38186-16AC-4BDB-9439-72DD9670262E}"/>
              </a:ext>
            </a:extLst>
          </p:cNvPr>
          <p:cNvSpPr>
            <a:spLocks noGrp="1"/>
          </p:cNvSpPr>
          <p:nvPr>
            <p:ph type="ftr" sz="quarter" idx="11"/>
          </p:nvPr>
        </p:nvSpPr>
        <p:spPr>
          <a:xfrm>
            <a:off x="990600" y="6415088"/>
            <a:ext cx="36576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602148693"/>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3E1B1B62-852C-44CE-A674-A6A0CEAA12D5}"/>
              </a:ext>
            </a:extLst>
          </p:cNvPr>
          <p:cNvSpPr>
            <a:spLocks noGrp="1"/>
          </p:cNvSpPr>
          <p:nvPr>
            <p:ph type="sldNum" sz="quarter" idx="10"/>
          </p:nvPr>
        </p:nvSpPr>
        <p:spPr/>
        <p:txBody>
          <a:bodyPr/>
          <a:lstStyle>
            <a:lvl1pPr>
              <a:defRPr/>
            </a:lvl1pPr>
          </a:lstStyle>
          <a:p>
            <a:pPr>
              <a:defRPr/>
            </a:pPr>
            <a:fld id="{89CFA2CE-6816-4A74-83C5-4754565CE4CF}" type="slidenum">
              <a:rPr lang="en-US"/>
              <a:pPr>
                <a:defRPr/>
              </a:pPr>
              <a:t>‹#›</a:t>
            </a:fld>
            <a:endParaRPr lang="en-US"/>
          </a:p>
        </p:txBody>
      </p:sp>
      <p:sp>
        <p:nvSpPr>
          <p:cNvPr id="6" name="Footer Placeholder 4">
            <a:extLst>
              <a:ext uri="{FF2B5EF4-FFF2-40B4-BE49-F238E27FC236}">
                <a16:creationId xmlns:a16="http://schemas.microsoft.com/office/drawing/2014/main" id="{7131D08E-78A2-47D8-924D-413487AE4A7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932889100"/>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8DAEAB11-8E00-48C2-919F-844D9A192807}"/>
              </a:ext>
            </a:extLst>
          </p:cNvPr>
          <p:cNvSpPr>
            <a:spLocks noGrp="1"/>
          </p:cNvSpPr>
          <p:nvPr>
            <p:ph type="sldNum" sz="quarter" idx="10"/>
          </p:nvPr>
        </p:nvSpPr>
        <p:spPr/>
        <p:txBody>
          <a:bodyPr/>
          <a:lstStyle>
            <a:lvl1pPr>
              <a:defRPr/>
            </a:lvl1pPr>
          </a:lstStyle>
          <a:p>
            <a:pPr>
              <a:defRPr/>
            </a:pPr>
            <a:fld id="{CA94E84C-A957-49B3-9AD2-BAC6D2EB26F5}" type="slidenum">
              <a:rPr lang="en-US"/>
              <a:pPr>
                <a:defRPr/>
              </a:pPr>
              <a:t>‹#›</a:t>
            </a:fld>
            <a:endParaRPr lang="en-US"/>
          </a:p>
        </p:txBody>
      </p:sp>
      <p:sp>
        <p:nvSpPr>
          <p:cNvPr id="5" name="Footer Placeholder 4">
            <a:extLst>
              <a:ext uri="{FF2B5EF4-FFF2-40B4-BE49-F238E27FC236}">
                <a16:creationId xmlns:a16="http://schemas.microsoft.com/office/drawing/2014/main" id="{582E09E4-1AB0-438C-AA94-D113BE648896}"/>
              </a:ext>
            </a:extLst>
          </p:cNvPr>
          <p:cNvSpPr>
            <a:spLocks noGrp="1"/>
          </p:cNvSpPr>
          <p:nvPr>
            <p:ph type="ftr" sz="quarter" idx="11"/>
          </p:nvPr>
        </p:nvSpPr>
        <p:spPr>
          <a:xfrm>
            <a:off x="990600" y="6415088"/>
            <a:ext cx="37338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398393668"/>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99AFA2A-E720-4024-81BD-E9F83F624D8E}"/>
              </a:ext>
            </a:extLst>
          </p:cNvPr>
          <p:cNvSpPr>
            <a:spLocks noGrp="1"/>
          </p:cNvSpPr>
          <p:nvPr>
            <p:ph type="sldNum" sz="quarter" idx="10"/>
          </p:nvPr>
        </p:nvSpPr>
        <p:spPr/>
        <p:txBody>
          <a:bodyPr/>
          <a:lstStyle>
            <a:lvl1pPr>
              <a:defRPr/>
            </a:lvl1pPr>
          </a:lstStyle>
          <a:p>
            <a:pPr>
              <a:defRPr/>
            </a:pPr>
            <a:fld id="{FB875D56-888C-4C67-8B12-D782078F6C86}" type="slidenum">
              <a:rPr lang="en-US"/>
              <a:pPr>
                <a:defRPr/>
              </a:pPr>
              <a:t>‹#›</a:t>
            </a:fld>
            <a:endParaRPr lang="en-US"/>
          </a:p>
        </p:txBody>
      </p:sp>
      <p:sp>
        <p:nvSpPr>
          <p:cNvPr id="5" name="Footer Placeholder 4">
            <a:extLst>
              <a:ext uri="{FF2B5EF4-FFF2-40B4-BE49-F238E27FC236}">
                <a16:creationId xmlns:a16="http://schemas.microsoft.com/office/drawing/2014/main" id="{16F459B0-73EF-4875-8D90-678B6E7709E4}"/>
              </a:ext>
            </a:extLst>
          </p:cNvPr>
          <p:cNvSpPr>
            <a:spLocks noGrp="1"/>
          </p:cNvSpPr>
          <p:nvPr>
            <p:ph type="ftr" sz="quarter" idx="11"/>
          </p:nvPr>
        </p:nvSpPr>
        <p:spPr>
          <a:xfrm>
            <a:off x="990600" y="6415088"/>
            <a:ext cx="42672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581403500"/>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6"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7" name="Text Placeholder 2"/>
          <p:cNvSpPr>
            <a:spLocks noGrp="1"/>
          </p:cNvSpPr>
          <p:nvPr>
            <p:ph type="body" idx="1"/>
          </p:nvPr>
        </p:nvSpPr>
        <p:spPr>
          <a:xfrm>
            <a:off x="722313" y="2906713"/>
            <a:ext cx="7772400" cy="1500187"/>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D1DD30AC-59C6-4140-9DCD-3B7200E7BCD2}"/>
              </a:ext>
            </a:extLst>
          </p:cNvPr>
          <p:cNvSpPr>
            <a:spLocks noGrp="1"/>
          </p:cNvSpPr>
          <p:nvPr>
            <p:ph type="sldNum" sz="quarter" idx="10"/>
          </p:nvPr>
        </p:nvSpPr>
        <p:spPr/>
        <p:txBody>
          <a:bodyPr/>
          <a:lstStyle>
            <a:lvl1pPr>
              <a:defRPr/>
            </a:lvl1pPr>
          </a:lstStyle>
          <a:p>
            <a:pPr>
              <a:defRPr/>
            </a:pPr>
            <a:fld id="{2524E927-C968-4CD6-B968-71025D371B0E}" type="slidenum">
              <a:rPr lang="en-US"/>
              <a:pPr>
                <a:defRPr/>
              </a:pPr>
              <a:t>‹#›</a:t>
            </a:fld>
            <a:endParaRPr lang="en-US"/>
          </a:p>
        </p:txBody>
      </p:sp>
      <p:sp>
        <p:nvSpPr>
          <p:cNvPr id="5" name="Footer Placeholder 4">
            <a:extLst>
              <a:ext uri="{FF2B5EF4-FFF2-40B4-BE49-F238E27FC236}">
                <a16:creationId xmlns:a16="http://schemas.microsoft.com/office/drawing/2014/main" id="{74B59E51-B1E2-40B7-B85D-8F7D9C532138}"/>
              </a:ext>
            </a:extLst>
          </p:cNvPr>
          <p:cNvSpPr>
            <a:spLocks noGrp="1"/>
          </p:cNvSpPr>
          <p:nvPr>
            <p:ph type="ftr" sz="quarter" idx="11"/>
          </p:nvPr>
        </p:nvSpPr>
        <p:spPr>
          <a:xfrm>
            <a:off x="990600" y="6415088"/>
            <a:ext cx="3657600" cy="366712"/>
          </a:xfrm>
        </p:spPr>
        <p:txBody>
          <a:bodyPr/>
          <a:lstStyle>
            <a:lvl1pPr algn="l">
              <a:defRPr sz="900" b="0">
                <a:solidFill>
                  <a:schemeClr val="bg1"/>
                </a:solidFill>
              </a:defRPr>
            </a:lvl1pPr>
          </a:lstStyle>
          <a:p>
            <a:pPr>
              <a:defRPr/>
            </a:pPr>
            <a:r>
              <a:rPr lang="en-US"/>
              <a:t>© 2022 Parker Poe Adams &amp; Bernstein LLP  |  </a:t>
            </a:r>
            <a:r>
              <a:rPr lang="en-US" b="1"/>
              <a:t>parkerpoe.com</a:t>
            </a:r>
          </a:p>
        </p:txBody>
      </p:sp>
    </p:spTree>
    <p:extLst>
      <p:ext uri="{BB962C8B-B14F-4D97-AF65-F5344CB8AC3E}">
        <p14:creationId xmlns:p14="http://schemas.microsoft.com/office/powerpoint/2010/main" val="135466002"/>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Title Slide - Court Steps">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E2FD70CE-53BA-4023-9A4B-EED6B06D7D8B}"/>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202854760"/>
      </p:ext>
    </p:extLst>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68B72A5-5AB0-4BF9-BD05-DC4386353331}"/>
              </a:ext>
            </a:extLst>
          </p:cNvPr>
          <p:cNvSpPr>
            <a:spLocks noGrp="1"/>
          </p:cNvSpPr>
          <p:nvPr>
            <p:ph type="sldNum" sz="quarter" idx="10"/>
          </p:nvPr>
        </p:nvSpPr>
        <p:spPr/>
        <p:txBody>
          <a:bodyPr/>
          <a:lstStyle>
            <a:lvl1pPr>
              <a:defRPr/>
            </a:lvl1pPr>
          </a:lstStyle>
          <a:p>
            <a:pPr>
              <a:defRPr/>
            </a:pPr>
            <a:fld id="{A7493FE6-505D-433D-A293-58559A874575}" type="slidenum">
              <a:rPr lang="en-US"/>
              <a:pPr>
                <a:defRPr/>
              </a:pPr>
              <a:t>‹#›</a:t>
            </a:fld>
            <a:endParaRPr lang="en-US"/>
          </a:p>
        </p:txBody>
      </p:sp>
      <p:sp>
        <p:nvSpPr>
          <p:cNvPr id="6" name="Footer Placeholder 4">
            <a:extLst>
              <a:ext uri="{FF2B5EF4-FFF2-40B4-BE49-F238E27FC236}">
                <a16:creationId xmlns:a16="http://schemas.microsoft.com/office/drawing/2014/main" id="{A8C8A2C1-D1AD-419E-AB8A-28E87A64B0F0}"/>
              </a:ext>
            </a:extLst>
          </p:cNvPr>
          <p:cNvSpPr>
            <a:spLocks noGrp="1"/>
          </p:cNvSpPr>
          <p:nvPr>
            <p:ph type="ftr" sz="quarter" idx="11"/>
          </p:nvPr>
        </p:nvSpPr>
        <p:spPr>
          <a:xfrm>
            <a:off x="990600" y="6415088"/>
            <a:ext cx="38100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706794142"/>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E736F2E-B26B-4A70-9CEF-B89FEBAF61D0}"/>
              </a:ext>
            </a:extLst>
          </p:cNvPr>
          <p:cNvSpPr>
            <a:spLocks noGrp="1"/>
          </p:cNvSpPr>
          <p:nvPr>
            <p:ph type="sldNum" sz="quarter" idx="10"/>
          </p:nvPr>
        </p:nvSpPr>
        <p:spPr/>
        <p:txBody>
          <a:bodyPr/>
          <a:lstStyle>
            <a:lvl1pPr>
              <a:defRPr/>
            </a:lvl1pPr>
          </a:lstStyle>
          <a:p>
            <a:pPr>
              <a:defRPr/>
            </a:pPr>
            <a:fld id="{770252A0-9EE4-4E96-BDE8-135C934F1E22}" type="slidenum">
              <a:rPr lang="en-US"/>
              <a:pPr>
                <a:defRPr/>
              </a:pPr>
              <a:t>‹#›</a:t>
            </a:fld>
            <a:endParaRPr lang="en-US"/>
          </a:p>
        </p:txBody>
      </p:sp>
      <p:sp>
        <p:nvSpPr>
          <p:cNvPr id="8" name="Footer Placeholder 4">
            <a:extLst>
              <a:ext uri="{FF2B5EF4-FFF2-40B4-BE49-F238E27FC236}">
                <a16:creationId xmlns:a16="http://schemas.microsoft.com/office/drawing/2014/main" id="{B4D5D9AE-29B6-40ED-A18B-827350EDDB10}"/>
              </a:ext>
            </a:extLst>
          </p:cNvPr>
          <p:cNvSpPr>
            <a:spLocks noGrp="1"/>
          </p:cNvSpPr>
          <p:nvPr>
            <p:ph type="ftr" sz="quarter" idx="11"/>
          </p:nvPr>
        </p:nvSpPr>
        <p:spPr>
          <a:xfrm>
            <a:off x="990600" y="6415088"/>
            <a:ext cx="38100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718431698"/>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3D81F09-3254-429F-B127-2D91D893893D}"/>
              </a:ext>
            </a:extLst>
          </p:cNvPr>
          <p:cNvSpPr>
            <a:spLocks noGrp="1"/>
          </p:cNvSpPr>
          <p:nvPr>
            <p:ph type="sldNum" sz="quarter" idx="10"/>
          </p:nvPr>
        </p:nvSpPr>
        <p:spPr/>
        <p:txBody>
          <a:bodyPr/>
          <a:lstStyle>
            <a:lvl1pPr>
              <a:defRPr/>
            </a:lvl1pPr>
          </a:lstStyle>
          <a:p>
            <a:pPr>
              <a:defRPr/>
            </a:pPr>
            <a:fld id="{4AD2430F-54A2-403E-9E98-6A7AB269DF2B}" type="slidenum">
              <a:rPr lang="en-US"/>
              <a:pPr>
                <a:defRPr/>
              </a:pPr>
              <a:t>‹#›</a:t>
            </a:fld>
            <a:endParaRPr lang="en-US"/>
          </a:p>
        </p:txBody>
      </p:sp>
      <p:sp>
        <p:nvSpPr>
          <p:cNvPr id="4" name="Footer Placeholder 4">
            <a:extLst>
              <a:ext uri="{FF2B5EF4-FFF2-40B4-BE49-F238E27FC236}">
                <a16:creationId xmlns:a16="http://schemas.microsoft.com/office/drawing/2014/main" id="{267296EB-DB1F-4C0D-B779-07514311D8C4}"/>
              </a:ext>
            </a:extLst>
          </p:cNvPr>
          <p:cNvSpPr>
            <a:spLocks noGrp="1"/>
          </p:cNvSpPr>
          <p:nvPr>
            <p:ph type="ftr" sz="quarter" idx="11"/>
          </p:nvPr>
        </p:nvSpPr>
        <p:spPr>
          <a:xfrm>
            <a:off x="990600" y="6415088"/>
            <a:ext cx="36576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299924331"/>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0514B4FC-89E9-4DA5-BA97-E5220D654A9B}"/>
              </a:ext>
            </a:extLst>
          </p:cNvPr>
          <p:cNvSpPr>
            <a:spLocks noGrp="1"/>
          </p:cNvSpPr>
          <p:nvPr>
            <p:ph type="sldNum" sz="quarter" idx="10"/>
          </p:nvPr>
        </p:nvSpPr>
        <p:spPr/>
        <p:txBody>
          <a:bodyPr/>
          <a:lstStyle>
            <a:lvl1pPr>
              <a:defRPr/>
            </a:lvl1pPr>
          </a:lstStyle>
          <a:p>
            <a:pPr>
              <a:defRPr/>
            </a:pPr>
            <a:fld id="{DD30228C-3D63-49A5-86B9-B32944297AFF}" type="slidenum">
              <a:rPr lang="en-US"/>
              <a:pPr>
                <a:defRPr/>
              </a:pPr>
              <a:t>‹#›</a:t>
            </a:fld>
            <a:endParaRPr lang="en-US"/>
          </a:p>
        </p:txBody>
      </p:sp>
      <p:sp>
        <p:nvSpPr>
          <p:cNvPr id="3" name="Footer Placeholder 4">
            <a:extLst>
              <a:ext uri="{FF2B5EF4-FFF2-40B4-BE49-F238E27FC236}">
                <a16:creationId xmlns:a16="http://schemas.microsoft.com/office/drawing/2014/main" id="{3C809E2A-F225-4889-899B-F86EE5695572}"/>
              </a:ext>
            </a:extLst>
          </p:cNvPr>
          <p:cNvSpPr>
            <a:spLocks noGrp="1"/>
          </p:cNvSpPr>
          <p:nvPr>
            <p:ph type="ftr" sz="quarter" idx="11"/>
          </p:nvPr>
        </p:nvSpPr>
        <p:spPr>
          <a:xfrm>
            <a:off x="990600" y="6415088"/>
            <a:ext cx="37338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881379106"/>
      </p:ext>
    </p:extLst>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8C0B65-747A-4BFF-97AF-E4CE85D45130}"/>
              </a:ext>
            </a:extLst>
          </p:cNvPr>
          <p:cNvSpPr>
            <a:spLocks noGrp="1"/>
          </p:cNvSpPr>
          <p:nvPr>
            <p:ph type="sldNum" sz="quarter" idx="10"/>
          </p:nvPr>
        </p:nvSpPr>
        <p:spPr/>
        <p:txBody>
          <a:bodyPr/>
          <a:lstStyle>
            <a:lvl1pPr>
              <a:defRPr/>
            </a:lvl1pPr>
          </a:lstStyle>
          <a:p>
            <a:pPr>
              <a:defRPr/>
            </a:pPr>
            <a:fld id="{B1767E3F-E220-47CF-8D52-212A4C1C333D}" type="slidenum">
              <a:rPr lang="en-US"/>
              <a:pPr>
                <a:defRPr/>
              </a:pPr>
              <a:t>‹#›</a:t>
            </a:fld>
            <a:endParaRPr lang="en-US"/>
          </a:p>
        </p:txBody>
      </p:sp>
      <p:sp>
        <p:nvSpPr>
          <p:cNvPr id="6" name="Footer Placeholder 4">
            <a:extLst>
              <a:ext uri="{FF2B5EF4-FFF2-40B4-BE49-F238E27FC236}">
                <a16:creationId xmlns:a16="http://schemas.microsoft.com/office/drawing/2014/main" id="{84123A76-0CFE-4662-BAD1-377BA99D9E3B}"/>
              </a:ext>
            </a:extLst>
          </p:cNvPr>
          <p:cNvSpPr>
            <a:spLocks noGrp="1"/>
          </p:cNvSpPr>
          <p:nvPr>
            <p:ph type="ftr" sz="quarter" idx="11"/>
          </p:nvPr>
        </p:nvSpPr>
        <p:spPr>
          <a:xfrm>
            <a:off x="990600" y="6415088"/>
            <a:ext cx="40386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329123752"/>
      </p:ext>
    </p:extLst>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91ADB23-1C01-4F24-9AB8-B41101C67C5A}"/>
              </a:ext>
            </a:extLst>
          </p:cNvPr>
          <p:cNvSpPr>
            <a:spLocks noGrp="1"/>
          </p:cNvSpPr>
          <p:nvPr>
            <p:ph type="sldNum" sz="quarter" idx="10"/>
          </p:nvPr>
        </p:nvSpPr>
        <p:spPr/>
        <p:txBody>
          <a:bodyPr/>
          <a:lstStyle>
            <a:lvl1pPr>
              <a:defRPr/>
            </a:lvl1pPr>
          </a:lstStyle>
          <a:p>
            <a:pPr>
              <a:defRPr/>
            </a:pPr>
            <a:fld id="{16BA4C5A-8CF2-4B29-8850-BE61870915EA}" type="slidenum">
              <a:rPr lang="en-US"/>
              <a:pPr>
                <a:defRPr/>
              </a:pPr>
              <a:t>‹#›</a:t>
            </a:fld>
            <a:endParaRPr lang="en-US"/>
          </a:p>
        </p:txBody>
      </p:sp>
      <p:sp>
        <p:nvSpPr>
          <p:cNvPr id="6" name="Footer Placeholder 4">
            <a:extLst>
              <a:ext uri="{FF2B5EF4-FFF2-40B4-BE49-F238E27FC236}">
                <a16:creationId xmlns:a16="http://schemas.microsoft.com/office/drawing/2014/main" id="{BA0321F6-5236-47DC-8498-031BD25862E2}"/>
              </a:ext>
            </a:extLst>
          </p:cNvPr>
          <p:cNvSpPr>
            <a:spLocks noGrp="1"/>
          </p:cNvSpPr>
          <p:nvPr>
            <p:ph type="ftr" sz="quarter" idx="11"/>
          </p:nvPr>
        </p:nvSpPr>
        <p:spPr>
          <a:xfrm>
            <a:off x="990600" y="6415088"/>
            <a:ext cx="3962400" cy="366712"/>
          </a:xfrm>
        </p:spPr>
        <p:txBody>
          <a:bodyPr/>
          <a:lstStyle>
            <a:lvl1pPr algn="l">
              <a:defRPr sz="900" b="0">
                <a:solidFill>
                  <a:schemeClr val="bg1"/>
                </a:solidFill>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275299547"/>
      </p:ext>
    </p:extLst>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2_Title Slide - Money face">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1500">
                <a:solidFill>
                  <a:schemeClr val="bg1">
                    <a:lumMod val="85000"/>
                  </a:schemeClr>
                </a:solidFill>
              </a:defRPr>
            </a:lvl1pPr>
          </a:lstStyle>
          <a:p>
            <a:pPr lvl="0"/>
            <a:r>
              <a:rPr lang="en-US"/>
              <a:t>Click to edit Master text styles</a:t>
            </a:r>
          </a:p>
        </p:txBody>
      </p:sp>
      <p:sp>
        <p:nvSpPr>
          <p:cNvPr id="10" name="Title 1"/>
          <p:cNvSpPr>
            <a:spLocks noGrp="1"/>
          </p:cNvSpPr>
          <p:nvPr>
            <p:ph type="title"/>
          </p:nvPr>
        </p:nvSpPr>
        <p:spPr>
          <a:xfrm>
            <a:off x="352425" y="2543175"/>
            <a:ext cx="7924800" cy="914400"/>
          </a:xfrm>
          <a:prstGeom prst="rect">
            <a:avLst/>
          </a:prstGeom>
        </p:spPr>
        <p:txBody>
          <a:bodyPr>
            <a:normAutofit/>
          </a:bodyPr>
          <a:lstStyle>
            <a:lvl1pPr algn="l">
              <a:defRPr sz="24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BC550483-14AC-4EEA-9FD1-B7667AB2CDE3}"/>
              </a:ext>
            </a:extLst>
          </p:cNvPr>
          <p:cNvSpPr>
            <a:spLocks noGrp="1"/>
          </p:cNvSpPr>
          <p:nvPr>
            <p:ph type="ftr" sz="quarter" idx="12"/>
          </p:nvPr>
        </p:nvSpPr>
        <p:spPr>
          <a:xfrm>
            <a:off x="304800" y="6356351"/>
            <a:ext cx="4343400" cy="366183"/>
          </a:xfrm>
          <a:prstGeom prst="rect">
            <a:avLst/>
          </a:prstGeom>
        </p:spPr>
        <p:txBody>
          <a:bodyPr vert="horz" lIns="91440" tIns="45720" rIns="91440" bIns="45720" rtlCol="0" anchor="ctr"/>
          <a:lstStyle>
            <a:lvl1pPr algn="l" eaLnBrk="1" fontAlgn="auto" hangingPunct="1">
              <a:spcBef>
                <a:spcPct val="0"/>
              </a:spcBef>
              <a:spcAft>
                <a:spcPct val="0"/>
              </a:spcAft>
              <a:defRPr sz="675" b="0">
                <a:solidFill>
                  <a:schemeClr val="accent4"/>
                </a:solidFill>
                <a:latin typeface="+mn-lt"/>
              </a:defRPr>
            </a:lvl1pPr>
          </a:lstStyle>
          <a:p>
            <a:pPr>
              <a:defRPr/>
            </a:pPr>
            <a:r>
              <a:rPr lang="en-US"/>
              <a:t>© 2020 Parker Poe Adams &amp; Bernstein LLP  |  </a:t>
            </a:r>
            <a:r>
              <a:rPr lang="en-US" sz="75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1573739005"/>
      </p:ext>
    </p:extLst>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F181D5BF-CCF7-4F4B-BC8A-A2DA203BB152}"/>
              </a:ext>
            </a:extLst>
          </p:cNvPr>
          <p:cNvSpPr>
            <a:spLocks noGrp="1"/>
          </p:cNvSpPr>
          <p:nvPr>
            <p:ph type="sldNum" sz="quarter" idx="10"/>
          </p:nvPr>
        </p:nvSpPr>
        <p:spPr/>
        <p:txBody>
          <a:bodyPr/>
          <a:lstStyle>
            <a:lvl1pPr>
              <a:defRPr/>
            </a:lvl1pPr>
          </a:lstStyle>
          <a:p>
            <a:pPr>
              <a:defRPr/>
            </a:pPr>
            <a:fld id="{2974E88C-8C80-4481-B80F-348E33B1975D}" type="slidenum">
              <a:rPr lang="en-US"/>
              <a:pPr>
                <a:defRPr/>
              </a:pPr>
              <a:t>‹#›</a:t>
            </a:fld>
            <a:endParaRPr lang="en-US"/>
          </a:p>
        </p:txBody>
      </p:sp>
      <p:sp>
        <p:nvSpPr>
          <p:cNvPr id="5" name="Footer Placeholder 4">
            <a:extLst>
              <a:ext uri="{FF2B5EF4-FFF2-40B4-BE49-F238E27FC236}">
                <a16:creationId xmlns:a16="http://schemas.microsoft.com/office/drawing/2014/main" id="{FCBBCAB9-6B6D-48F7-94C1-80A6FC2F54F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578563183"/>
      </p:ext>
    </p:extLst>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229C18-AAE1-4588-AA4E-2AD823057782}"/>
              </a:ext>
            </a:extLst>
          </p:cNvPr>
          <p:cNvSpPr>
            <a:spLocks noGrp="1"/>
          </p:cNvSpPr>
          <p:nvPr>
            <p:ph type="sldNum" sz="quarter" idx="10"/>
          </p:nvPr>
        </p:nvSpPr>
        <p:spPr/>
        <p:txBody>
          <a:bodyPr/>
          <a:lstStyle>
            <a:lvl1pPr>
              <a:defRPr/>
            </a:lvl1pPr>
          </a:lstStyle>
          <a:p>
            <a:pPr>
              <a:defRPr/>
            </a:pPr>
            <a:fld id="{BF9FF439-8716-40E3-8F1F-FF27B40E0F29}" type="slidenum">
              <a:rPr lang="en-US"/>
              <a:pPr>
                <a:defRPr/>
              </a:pPr>
              <a:t>‹#›</a:t>
            </a:fld>
            <a:endParaRPr lang="en-US"/>
          </a:p>
        </p:txBody>
      </p:sp>
      <p:sp>
        <p:nvSpPr>
          <p:cNvPr id="5" name="Footer Placeholder 4">
            <a:extLst>
              <a:ext uri="{FF2B5EF4-FFF2-40B4-BE49-F238E27FC236}">
                <a16:creationId xmlns:a16="http://schemas.microsoft.com/office/drawing/2014/main" id="{70ACBAA0-5101-45E5-B749-938A19C8D67D}"/>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616952047"/>
      </p:ext>
    </p:extLst>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C7FF1E73-9D0A-4640-8A9C-4A2568EF2A10}"/>
              </a:ext>
            </a:extLst>
          </p:cNvPr>
          <p:cNvSpPr>
            <a:spLocks noGrp="1"/>
          </p:cNvSpPr>
          <p:nvPr>
            <p:ph type="sldNum" sz="quarter" idx="10"/>
          </p:nvPr>
        </p:nvSpPr>
        <p:spPr/>
        <p:txBody>
          <a:bodyPr/>
          <a:lstStyle>
            <a:lvl1pPr>
              <a:defRPr/>
            </a:lvl1pPr>
          </a:lstStyle>
          <a:p>
            <a:pPr>
              <a:defRPr/>
            </a:pPr>
            <a:fld id="{1D82E7AB-EDB2-4CF8-9D9F-BF046C84066F}" type="slidenum">
              <a:rPr lang="en-US"/>
              <a:pPr>
                <a:defRPr/>
              </a:pPr>
              <a:t>‹#›</a:t>
            </a:fld>
            <a:endParaRPr lang="en-US"/>
          </a:p>
        </p:txBody>
      </p:sp>
      <p:sp>
        <p:nvSpPr>
          <p:cNvPr id="5" name="Footer Placeholder 4">
            <a:extLst>
              <a:ext uri="{FF2B5EF4-FFF2-40B4-BE49-F238E27FC236}">
                <a16:creationId xmlns:a16="http://schemas.microsoft.com/office/drawing/2014/main" id="{47CB6B0D-97C3-41BC-BF38-0C776932BC42}"/>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3645064521"/>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Title Slide - DNA">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F482584E-50B1-4F6A-9512-2EC272D137FA}"/>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3690758151"/>
      </p:ext>
    </p:extLst>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6325BD6E-88C9-4001-8DEA-D75FA2E37F84}"/>
              </a:ext>
            </a:extLst>
          </p:cNvPr>
          <p:cNvSpPr>
            <a:spLocks noGrp="1"/>
          </p:cNvSpPr>
          <p:nvPr>
            <p:ph type="sldNum" sz="quarter" idx="10"/>
          </p:nvPr>
        </p:nvSpPr>
        <p:spPr/>
        <p:txBody>
          <a:bodyPr/>
          <a:lstStyle>
            <a:lvl1pPr>
              <a:defRPr/>
            </a:lvl1pPr>
          </a:lstStyle>
          <a:p>
            <a:pPr>
              <a:defRPr/>
            </a:pPr>
            <a:fld id="{403F7B3F-0206-4DDB-97E6-CD72D7F5BD7E}" type="slidenum">
              <a:rPr lang="en-US"/>
              <a:pPr>
                <a:defRPr/>
              </a:pPr>
              <a:t>‹#›</a:t>
            </a:fld>
            <a:endParaRPr lang="en-US"/>
          </a:p>
        </p:txBody>
      </p:sp>
      <p:sp>
        <p:nvSpPr>
          <p:cNvPr id="6" name="Footer Placeholder 4">
            <a:extLst>
              <a:ext uri="{FF2B5EF4-FFF2-40B4-BE49-F238E27FC236}">
                <a16:creationId xmlns:a16="http://schemas.microsoft.com/office/drawing/2014/main" id="{26A343C1-9683-4052-B848-4ED6F2A9E0C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3474021547"/>
      </p:ext>
    </p:extLst>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D72CAC7B-A6AC-4B33-9ED3-F74F99C5F18F}"/>
              </a:ext>
            </a:extLst>
          </p:cNvPr>
          <p:cNvSpPr>
            <a:spLocks noGrp="1"/>
          </p:cNvSpPr>
          <p:nvPr>
            <p:ph type="sldNum" sz="quarter" idx="10"/>
          </p:nvPr>
        </p:nvSpPr>
        <p:spPr/>
        <p:txBody>
          <a:bodyPr/>
          <a:lstStyle>
            <a:lvl1pPr>
              <a:defRPr/>
            </a:lvl1pPr>
          </a:lstStyle>
          <a:p>
            <a:pPr>
              <a:defRPr/>
            </a:pPr>
            <a:fld id="{0F4E71E5-F7BE-469D-B582-C7F04A540620}" type="slidenum">
              <a:rPr lang="en-US"/>
              <a:pPr>
                <a:defRPr/>
              </a:pPr>
              <a:t>‹#›</a:t>
            </a:fld>
            <a:endParaRPr lang="en-US"/>
          </a:p>
        </p:txBody>
      </p:sp>
      <p:sp>
        <p:nvSpPr>
          <p:cNvPr id="8" name="Footer Placeholder 4">
            <a:extLst>
              <a:ext uri="{FF2B5EF4-FFF2-40B4-BE49-F238E27FC236}">
                <a16:creationId xmlns:a16="http://schemas.microsoft.com/office/drawing/2014/main" id="{5FCD2F1D-3B66-4747-A0FB-8DDD9AFE95CF}"/>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854215052"/>
      </p:ext>
    </p:extLst>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488AB446-B078-46BF-A1B5-843BD7638EAD}"/>
              </a:ext>
            </a:extLst>
          </p:cNvPr>
          <p:cNvSpPr>
            <a:spLocks noGrp="1"/>
          </p:cNvSpPr>
          <p:nvPr>
            <p:ph type="sldNum" sz="quarter" idx="10"/>
          </p:nvPr>
        </p:nvSpPr>
        <p:spPr/>
        <p:txBody>
          <a:bodyPr/>
          <a:lstStyle>
            <a:lvl1pPr>
              <a:defRPr/>
            </a:lvl1pPr>
          </a:lstStyle>
          <a:p>
            <a:pPr>
              <a:defRPr/>
            </a:pPr>
            <a:fld id="{E045C1A2-6D7B-434A-80F8-B68DC6C62325}" type="slidenum">
              <a:rPr lang="en-US"/>
              <a:pPr>
                <a:defRPr/>
              </a:pPr>
              <a:t>‹#›</a:t>
            </a:fld>
            <a:endParaRPr lang="en-US"/>
          </a:p>
        </p:txBody>
      </p:sp>
      <p:sp>
        <p:nvSpPr>
          <p:cNvPr id="4" name="Footer Placeholder 4">
            <a:extLst>
              <a:ext uri="{FF2B5EF4-FFF2-40B4-BE49-F238E27FC236}">
                <a16:creationId xmlns:a16="http://schemas.microsoft.com/office/drawing/2014/main" id="{F35AC96C-E95C-4F28-9BCF-DE97761B9115}"/>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480042438"/>
      </p:ext>
    </p:extLst>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53FB5A77-C0EB-4BFC-BD1B-72A29522938A}"/>
              </a:ext>
            </a:extLst>
          </p:cNvPr>
          <p:cNvSpPr>
            <a:spLocks noGrp="1"/>
          </p:cNvSpPr>
          <p:nvPr>
            <p:ph type="sldNum" sz="quarter" idx="10"/>
          </p:nvPr>
        </p:nvSpPr>
        <p:spPr/>
        <p:txBody>
          <a:bodyPr/>
          <a:lstStyle>
            <a:lvl1pPr>
              <a:defRPr/>
            </a:lvl1pPr>
          </a:lstStyle>
          <a:p>
            <a:pPr>
              <a:defRPr/>
            </a:pPr>
            <a:fld id="{44590586-DF99-44D1-B503-DDE0E0FD1B71}" type="slidenum">
              <a:rPr lang="en-US"/>
              <a:pPr>
                <a:defRPr/>
              </a:pPr>
              <a:t>‹#›</a:t>
            </a:fld>
            <a:endParaRPr lang="en-US"/>
          </a:p>
        </p:txBody>
      </p:sp>
      <p:sp>
        <p:nvSpPr>
          <p:cNvPr id="3" name="Footer Placeholder 4">
            <a:extLst>
              <a:ext uri="{FF2B5EF4-FFF2-40B4-BE49-F238E27FC236}">
                <a16:creationId xmlns:a16="http://schemas.microsoft.com/office/drawing/2014/main" id="{40E90997-7B99-4059-98AC-E4319D6B93A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546774110"/>
      </p:ext>
    </p:extLst>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EDE744D-11F0-4A4B-99E8-ACCF2531306E}"/>
              </a:ext>
            </a:extLst>
          </p:cNvPr>
          <p:cNvSpPr>
            <a:spLocks noGrp="1"/>
          </p:cNvSpPr>
          <p:nvPr>
            <p:ph type="sldNum" sz="quarter" idx="10"/>
          </p:nvPr>
        </p:nvSpPr>
        <p:spPr/>
        <p:txBody>
          <a:bodyPr/>
          <a:lstStyle>
            <a:lvl1pPr>
              <a:defRPr/>
            </a:lvl1pPr>
          </a:lstStyle>
          <a:p>
            <a:pPr>
              <a:defRPr/>
            </a:pPr>
            <a:fld id="{EC9FCC7C-9F1B-435F-94D3-1BD498DDD663}" type="slidenum">
              <a:rPr lang="en-US"/>
              <a:pPr>
                <a:defRPr/>
              </a:pPr>
              <a:t>‹#›</a:t>
            </a:fld>
            <a:endParaRPr lang="en-US"/>
          </a:p>
        </p:txBody>
      </p:sp>
      <p:sp>
        <p:nvSpPr>
          <p:cNvPr id="6" name="Footer Placeholder 4">
            <a:extLst>
              <a:ext uri="{FF2B5EF4-FFF2-40B4-BE49-F238E27FC236}">
                <a16:creationId xmlns:a16="http://schemas.microsoft.com/office/drawing/2014/main" id="{241DDA82-DE05-4194-9923-CF38BF669F8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4109091803"/>
      </p:ext>
    </p:extLst>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66E3309E-BE9E-4720-8C56-85F85F744FE7}"/>
              </a:ext>
            </a:extLst>
          </p:cNvPr>
          <p:cNvSpPr>
            <a:spLocks noGrp="1"/>
          </p:cNvSpPr>
          <p:nvPr>
            <p:ph type="sldNum" sz="quarter" idx="10"/>
          </p:nvPr>
        </p:nvSpPr>
        <p:spPr/>
        <p:txBody>
          <a:bodyPr/>
          <a:lstStyle>
            <a:lvl1pPr>
              <a:defRPr/>
            </a:lvl1pPr>
          </a:lstStyle>
          <a:p>
            <a:pPr>
              <a:defRPr/>
            </a:pPr>
            <a:fld id="{65FDE4F8-0617-449E-AEEA-37B59E98BD06}" type="slidenum">
              <a:rPr lang="en-US"/>
              <a:pPr>
                <a:defRPr/>
              </a:pPr>
              <a:t>‹#›</a:t>
            </a:fld>
            <a:endParaRPr lang="en-US"/>
          </a:p>
        </p:txBody>
      </p:sp>
      <p:sp>
        <p:nvSpPr>
          <p:cNvPr id="6" name="Footer Placeholder 4">
            <a:extLst>
              <a:ext uri="{FF2B5EF4-FFF2-40B4-BE49-F238E27FC236}">
                <a16:creationId xmlns:a16="http://schemas.microsoft.com/office/drawing/2014/main" id="{5A7B8EF6-B314-47D5-A850-9DC717CE13D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207547445"/>
      </p:ext>
    </p:extLst>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A48F339A-419B-455A-BC9D-1979979989B8}"/>
              </a:ext>
            </a:extLst>
          </p:cNvPr>
          <p:cNvSpPr>
            <a:spLocks noGrp="1"/>
          </p:cNvSpPr>
          <p:nvPr>
            <p:ph type="sldNum" sz="quarter" idx="10"/>
          </p:nvPr>
        </p:nvSpPr>
        <p:spPr/>
        <p:txBody>
          <a:bodyPr/>
          <a:lstStyle>
            <a:lvl1pPr>
              <a:defRPr/>
            </a:lvl1pPr>
          </a:lstStyle>
          <a:p>
            <a:pPr>
              <a:defRPr/>
            </a:pPr>
            <a:fld id="{4C475E36-55D9-4B77-B063-E2195B95F0BA}" type="slidenum">
              <a:rPr lang="en-US"/>
              <a:pPr>
                <a:defRPr/>
              </a:pPr>
              <a:t>‹#›</a:t>
            </a:fld>
            <a:endParaRPr lang="en-US"/>
          </a:p>
        </p:txBody>
      </p:sp>
      <p:sp>
        <p:nvSpPr>
          <p:cNvPr id="5" name="Footer Placeholder 4">
            <a:extLst>
              <a:ext uri="{FF2B5EF4-FFF2-40B4-BE49-F238E27FC236}">
                <a16:creationId xmlns:a16="http://schemas.microsoft.com/office/drawing/2014/main" id="{4613226D-7CE1-4D5E-97CA-DB2A5E47C0F2}"/>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672577656"/>
      </p:ext>
    </p:extLst>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2CC148D-43A1-4219-A6FF-ECF5266EC418}"/>
              </a:ext>
            </a:extLst>
          </p:cNvPr>
          <p:cNvSpPr>
            <a:spLocks noGrp="1"/>
          </p:cNvSpPr>
          <p:nvPr>
            <p:ph type="sldNum" sz="quarter" idx="10"/>
          </p:nvPr>
        </p:nvSpPr>
        <p:spPr/>
        <p:txBody>
          <a:bodyPr/>
          <a:lstStyle>
            <a:lvl1pPr>
              <a:defRPr/>
            </a:lvl1pPr>
          </a:lstStyle>
          <a:p>
            <a:pPr>
              <a:defRPr/>
            </a:pPr>
            <a:fld id="{DB2C7307-EE7E-47EE-9B48-79A103F71BBB}" type="slidenum">
              <a:rPr lang="en-US"/>
              <a:pPr>
                <a:defRPr/>
              </a:pPr>
              <a:t>‹#›</a:t>
            </a:fld>
            <a:endParaRPr lang="en-US"/>
          </a:p>
        </p:txBody>
      </p:sp>
      <p:sp>
        <p:nvSpPr>
          <p:cNvPr id="5" name="Footer Placeholder 4">
            <a:extLst>
              <a:ext uri="{FF2B5EF4-FFF2-40B4-BE49-F238E27FC236}">
                <a16:creationId xmlns:a16="http://schemas.microsoft.com/office/drawing/2014/main" id="{2FB655C6-28ED-4C6A-9A2A-12FAAD57473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4160079435"/>
      </p:ext>
    </p:extLst>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90207891-D400-4BBD-BBDC-8D32A62DBE85}"/>
              </a:ext>
            </a:extLst>
          </p:cNvPr>
          <p:cNvSpPr>
            <a:spLocks noGrp="1"/>
          </p:cNvSpPr>
          <p:nvPr>
            <p:ph type="sldNum" sz="quarter" idx="10"/>
          </p:nvPr>
        </p:nvSpPr>
        <p:spPr/>
        <p:txBody>
          <a:bodyPr/>
          <a:lstStyle>
            <a:lvl1pPr>
              <a:defRPr/>
            </a:lvl1pPr>
          </a:lstStyle>
          <a:p>
            <a:pPr>
              <a:defRPr/>
            </a:pPr>
            <a:fld id="{68FEAA5D-1705-401A-9C70-322833EF2B31}" type="slidenum">
              <a:rPr lang="en-US"/>
              <a:pPr>
                <a:defRPr/>
              </a:pPr>
              <a:t>‹#›</a:t>
            </a:fld>
            <a:endParaRPr lang="en-US"/>
          </a:p>
        </p:txBody>
      </p:sp>
      <p:sp>
        <p:nvSpPr>
          <p:cNvPr id="5" name="Footer Placeholder 4">
            <a:extLst>
              <a:ext uri="{FF2B5EF4-FFF2-40B4-BE49-F238E27FC236}">
                <a16:creationId xmlns:a16="http://schemas.microsoft.com/office/drawing/2014/main" id="{81077701-9DFD-412A-AFB4-BCD3F1C8F72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3861077887"/>
      </p:ext>
    </p:extLst>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B1C03DCA-EDAF-4E9F-BCD4-B08F52742BD7}"/>
              </a:ext>
            </a:extLst>
          </p:cNvPr>
          <p:cNvSpPr>
            <a:spLocks noGrp="1"/>
          </p:cNvSpPr>
          <p:nvPr>
            <p:ph type="sldNum" sz="quarter" idx="10"/>
          </p:nvPr>
        </p:nvSpPr>
        <p:spPr/>
        <p:txBody>
          <a:bodyPr/>
          <a:lstStyle>
            <a:lvl1pPr>
              <a:defRPr/>
            </a:lvl1pPr>
          </a:lstStyle>
          <a:p>
            <a:pPr>
              <a:defRPr/>
            </a:pPr>
            <a:fld id="{64911D37-B21F-483C-902F-C5319D8A15A9}" type="slidenum">
              <a:rPr lang="en-US"/>
              <a:pPr>
                <a:defRPr/>
              </a:pPr>
              <a:t>‹#›</a:t>
            </a:fld>
            <a:endParaRPr lang="en-US"/>
          </a:p>
        </p:txBody>
      </p:sp>
      <p:sp>
        <p:nvSpPr>
          <p:cNvPr id="6" name="Footer Placeholder 4">
            <a:extLst>
              <a:ext uri="{FF2B5EF4-FFF2-40B4-BE49-F238E27FC236}">
                <a16:creationId xmlns:a16="http://schemas.microsoft.com/office/drawing/2014/main" id="{2F0DB721-BBC0-40BA-AC32-153F9FE1922E}"/>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922040643"/>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Title Slide - Power">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D08C60F4-E17D-4ADD-A87A-F734004D4CCD}"/>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1687228518"/>
      </p:ext>
    </p:extLst>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071D298B-396D-4DE7-9DBC-BE3278614340}"/>
              </a:ext>
            </a:extLst>
          </p:cNvPr>
          <p:cNvSpPr>
            <a:spLocks noGrp="1"/>
          </p:cNvSpPr>
          <p:nvPr>
            <p:ph type="sldNum" sz="quarter" idx="10"/>
          </p:nvPr>
        </p:nvSpPr>
        <p:spPr/>
        <p:txBody>
          <a:bodyPr/>
          <a:lstStyle>
            <a:lvl1pPr>
              <a:defRPr/>
            </a:lvl1pPr>
          </a:lstStyle>
          <a:p>
            <a:pPr>
              <a:defRPr/>
            </a:pPr>
            <a:fld id="{4195FACB-0009-443C-A061-2033CAB21467}" type="slidenum">
              <a:rPr lang="en-US"/>
              <a:pPr>
                <a:defRPr/>
              </a:pPr>
              <a:t>‹#›</a:t>
            </a:fld>
            <a:endParaRPr lang="en-US"/>
          </a:p>
        </p:txBody>
      </p:sp>
      <p:sp>
        <p:nvSpPr>
          <p:cNvPr id="8" name="Footer Placeholder 4">
            <a:extLst>
              <a:ext uri="{FF2B5EF4-FFF2-40B4-BE49-F238E27FC236}">
                <a16:creationId xmlns:a16="http://schemas.microsoft.com/office/drawing/2014/main" id="{C67AA046-4C0F-473E-B6CA-D2806CA4AAB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535769694"/>
      </p:ext>
    </p:extLst>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A04CF056-3197-4BF4-91FE-AD2BC91EE69C}"/>
              </a:ext>
            </a:extLst>
          </p:cNvPr>
          <p:cNvSpPr>
            <a:spLocks noGrp="1"/>
          </p:cNvSpPr>
          <p:nvPr>
            <p:ph type="sldNum" sz="quarter" idx="10"/>
          </p:nvPr>
        </p:nvSpPr>
        <p:spPr/>
        <p:txBody>
          <a:bodyPr/>
          <a:lstStyle>
            <a:lvl1pPr>
              <a:defRPr/>
            </a:lvl1pPr>
          </a:lstStyle>
          <a:p>
            <a:pPr>
              <a:defRPr/>
            </a:pPr>
            <a:fld id="{B3D41E99-D458-4B5A-81D3-F3BA15F250E0}" type="slidenum">
              <a:rPr lang="en-US"/>
              <a:pPr>
                <a:defRPr/>
              </a:pPr>
              <a:t>‹#›</a:t>
            </a:fld>
            <a:endParaRPr lang="en-US"/>
          </a:p>
        </p:txBody>
      </p:sp>
      <p:sp>
        <p:nvSpPr>
          <p:cNvPr id="4" name="Footer Placeholder 4">
            <a:extLst>
              <a:ext uri="{FF2B5EF4-FFF2-40B4-BE49-F238E27FC236}">
                <a16:creationId xmlns:a16="http://schemas.microsoft.com/office/drawing/2014/main" id="{12E1E0FC-1475-44D0-9B1E-8F8E911EB782}"/>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033021747"/>
      </p:ext>
    </p:extLst>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C9BB7757-4ED0-4070-8C29-6B39425CD24D}"/>
              </a:ext>
            </a:extLst>
          </p:cNvPr>
          <p:cNvSpPr>
            <a:spLocks noGrp="1"/>
          </p:cNvSpPr>
          <p:nvPr>
            <p:ph type="sldNum" sz="quarter" idx="10"/>
          </p:nvPr>
        </p:nvSpPr>
        <p:spPr/>
        <p:txBody>
          <a:bodyPr/>
          <a:lstStyle>
            <a:lvl1pPr>
              <a:defRPr/>
            </a:lvl1pPr>
          </a:lstStyle>
          <a:p>
            <a:pPr>
              <a:defRPr/>
            </a:pPr>
            <a:fld id="{388301E5-4BB2-482B-A5D5-1EA7C09C37E2}" type="slidenum">
              <a:rPr lang="en-US"/>
              <a:pPr>
                <a:defRPr/>
              </a:pPr>
              <a:t>‹#›</a:t>
            </a:fld>
            <a:endParaRPr lang="en-US"/>
          </a:p>
        </p:txBody>
      </p:sp>
      <p:sp>
        <p:nvSpPr>
          <p:cNvPr id="3" name="Footer Placeholder 4">
            <a:extLst>
              <a:ext uri="{FF2B5EF4-FFF2-40B4-BE49-F238E27FC236}">
                <a16:creationId xmlns:a16="http://schemas.microsoft.com/office/drawing/2014/main" id="{C5B677E8-6B6D-4526-AFB4-7147359B3E48}"/>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303634128"/>
      </p:ext>
    </p:extLst>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09BD8FE-1988-4583-B14F-BB464D61C152}"/>
              </a:ext>
            </a:extLst>
          </p:cNvPr>
          <p:cNvSpPr>
            <a:spLocks noGrp="1"/>
          </p:cNvSpPr>
          <p:nvPr>
            <p:ph type="sldNum" sz="quarter" idx="10"/>
          </p:nvPr>
        </p:nvSpPr>
        <p:spPr/>
        <p:txBody>
          <a:bodyPr/>
          <a:lstStyle>
            <a:lvl1pPr>
              <a:defRPr/>
            </a:lvl1pPr>
          </a:lstStyle>
          <a:p>
            <a:pPr>
              <a:defRPr/>
            </a:pPr>
            <a:fld id="{9A80D484-12F7-4446-AC8E-3CE9E40AB290}" type="slidenum">
              <a:rPr lang="en-US"/>
              <a:pPr>
                <a:defRPr/>
              </a:pPr>
              <a:t>‹#›</a:t>
            </a:fld>
            <a:endParaRPr lang="en-US"/>
          </a:p>
        </p:txBody>
      </p:sp>
      <p:sp>
        <p:nvSpPr>
          <p:cNvPr id="6" name="Footer Placeholder 4">
            <a:extLst>
              <a:ext uri="{FF2B5EF4-FFF2-40B4-BE49-F238E27FC236}">
                <a16:creationId xmlns:a16="http://schemas.microsoft.com/office/drawing/2014/main" id="{39FD2476-E391-4D64-B634-A93481E65F80}"/>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753090669"/>
      </p:ext>
    </p:extLst>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052AF065-EBAC-4CC8-B96E-7C9B5575D967}"/>
              </a:ext>
            </a:extLst>
          </p:cNvPr>
          <p:cNvSpPr>
            <a:spLocks noGrp="1"/>
          </p:cNvSpPr>
          <p:nvPr>
            <p:ph type="sldNum" sz="quarter" idx="10"/>
          </p:nvPr>
        </p:nvSpPr>
        <p:spPr/>
        <p:txBody>
          <a:bodyPr/>
          <a:lstStyle>
            <a:lvl1pPr>
              <a:defRPr/>
            </a:lvl1pPr>
          </a:lstStyle>
          <a:p>
            <a:pPr>
              <a:defRPr/>
            </a:pPr>
            <a:fld id="{6F547879-CCDC-49FF-B4A3-744D9AD2D44D}" type="slidenum">
              <a:rPr lang="en-US"/>
              <a:pPr>
                <a:defRPr/>
              </a:pPr>
              <a:t>‹#›</a:t>
            </a:fld>
            <a:endParaRPr lang="en-US"/>
          </a:p>
        </p:txBody>
      </p:sp>
      <p:sp>
        <p:nvSpPr>
          <p:cNvPr id="6" name="Footer Placeholder 4">
            <a:extLst>
              <a:ext uri="{FF2B5EF4-FFF2-40B4-BE49-F238E27FC236}">
                <a16:creationId xmlns:a16="http://schemas.microsoft.com/office/drawing/2014/main" id="{7AB198BC-47F0-419A-9F41-A3B8C353FAE6}"/>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929017506"/>
      </p:ext>
    </p:extLst>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C602497A-D4EE-49F5-BBFB-45646DAADD2B}"/>
              </a:ext>
            </a:extLst>
          </p:cNvPr>
          <p:cNvSpPr>
            <a:spLocks noGrp="1"/>
          </p:cNvSpPr>
          <p:nvPr>
            <p:ph type="sldNum" sz="quarter" idx="10"/>
          </p:nvPr>
        </p:nvSpPr>
        <p:spPr/>
        <p:txBody>
          <a:bodyPr/>
          <a:lstStyle>
            <a:lvl1pPr>
              <a:defRPr/>
            </a:lvl1pPr>
          </a:lstStyle>
          <a:p>
            <a:pPr>
              <a:defRPr/>
            </a:pPr>
            <a:fld id="{82B3337E-5367-4308-A35B-FD8A4E0AC204}" type="slidenum">
              <a:rPr lang="en-US"/>
              <a:pPr>
                <a:defRPr/>
              </a:pPr>
              <a:t>‹#›</a:t>
            </a:fld>
            <a:endParaRPr lang="en-US"/>
          </a:p>
        </p:txBody>
      </p:sp>
      <p:sp>
        <p:nvSpPr>
          <p:cNvPr id="5" name="Footer Placeholder 4">
            <a:extLst>
              <a:ext uri="{FF2B5EF4-FFF2-40B4-BE49-F238E27FC236}">
                <a16:creationId xmlns:a16="http://schemas.microsoft.com/office/drawing/2014/main" id="{6E81B91A-DA74-4191-909A-8EA381D8ECF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041873419"/>
      </p:ext>
    </p:extLst>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7B8ABDC-D6A4-47F7-BA7F-EFB96A71BB64}"/>
              </a:ext>
            </a:extLst>
          </p:cNvPr>
          <p:cNvSpPr>
            <a:spLocks noGrp="1"/>
          </p:cNvSpPr>
          <p:nvPr>
            <p:ph type="sldNum" sz="quarter" idx="10"/>
          </p:nvPr>
        </p:nvSpPr>
        <p:spPr/>
        <p:txBody>
          <a:bodyPr/>
          <a:lstStyle>
            <a:lvl1pPr>
              <a:defRPr/>
            </a:lvl1pPr>
          </a:lstStyle>
          <a:p>
            <a:pPr>
              <a:defRPr/>
            </a:pPr>
            <a:fld id="{8DBF3AEC-BA85-41A2-BE05-38C70C276E37}" type="slidenum">
              <a:rPr lang="en-US"/>
              <a:pPr>
                <a:defRPr/>
              </a:pPr>
              <a:t>‹#›</a:t>
            </a:fld>
            <a:endParaRPr lang="en-US"/>
          </a:p>
        </p:txBody>
      </p:sp>
      <p:sp>
        <p:nvSpPr>
          <p:cNvPr id="5" name="Footer Placeholder 4">
            <a:extLst>
              <a:ext uri="{FF2B5EF4-FFF2-40B4-BE49-F238E27FC236}">
                <a16:creationId xmlns:a16="http://schemas.microsoft.com/office/drawing/2014/main" id="{EFA39B97-ADAC-43D7-8D4E-B3120FE02D06}"/>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337816542"/>
      </p:ext>
    </p:extLst>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F4B4C16-E6F5-4819-A201-249C1B53C822}"/>
              </a:ext>
            </a:extLst>
          </p:cNvPr>
          <p:cNvSpPr>
            <a:spLocks noGrp="1"/>
          </p:cNvSpPr>
          <p:nvPr>
            <p:ph type="sldNum" sz="quarter" idx="10"/>
          </p:nvPr>
        </p:nvSpPr>
        <p:spPr/>
        <p:txBody>
          <a:bodyPr/>
          <a:lstStyle>
            <a:lvl1pPr>
              <a:defRPr/>
            </a:lvl1pPr>
          </a:lstStyle>
          <a:p>
            <a:pPr>
              <a:defRPr/>
            </a:pPr>
            <a:fld id="{DBEBFD16-4575-4D1D-8B6C-210AEBB1C8C9}" type="slidenum">
              <a:rPr lang="en-US"/>
              <a:pPr>
                <a:defRPr/>
              </a:pPr>
              <a:t>‹#›</a:t>
            </a:fld>
            <a:endParaRPr lang="en-US"/>
          </a:p>
        </p:txBody>
      </p:sp>
      <p:sp>
        <p:nvSpPr>
          <p:cNvPr id="5" name="Footer Placeholder 4">
            <a:extLst>
              <a:ext uri="{FF2B5EF4-FFF2-40B4-BE49-F238E27FC236}">
                <a16:creationId xmlns:a16="http://schemas.microsoft.com/office/drawing/2014/main" id="{445008BA-89E0-49CE-9EB4-9822A3653236}"/>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320359795"/>
      </p:ext>
    </p:extLst>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A2EDC965-4923-4313-A2F6-3A6ECFF300F7}"/>
              </a:ext>
            </a:extLst>
          </p:cNvPr>
          <p:cNvSpPr>
            <a:spLocks noGrp="1"/>
          </p:cNvSpPr>
          <p:nvPr>
            <p:ph type="sldNum" sz="quarter" idx="10"/>
          </p:nvPr>
        </p:nvSpPr>
        <p:spPr/>
        <p:txBody>
          <a:bodyPr/>
          <a:lstStyle>
            <a:lvl1pPr>
              <a:defRPr/>
            </a:lvl1pPr>
          </a:lstStyle>
          <a:p>
            <a:pPr>
              <a:defRPr/>
            </a:pPr>
            <a:fld id="{12038E6D-AC5E-489D-9777-446E68618504}" type="slidenum">
              <a:rPr lang="en-US"/>
              <a:pPr>
                <a:defRPr/>
              </a:pPr>
              <a:t>‹#›</a:t>
            </a:fld>
            <a:endParaRPr lang="en-US"/>
          </a:p>
        </p:txBody>
      </p:sp>
      <p:sp>
        <p:nvSpPr>
          <p:cNvPr id="6" name="Footer Placeholder 4">
            <a:extLst>
              <a:ext uri="{FF2B5EF4-FFF2-40B4-BE49-F238E27FC236}">
                <a16:creationId xmlns:a16="http://schemas.microsoft.com/office/drawing/2014/main" id="{6AD6C631-0054-4832-9272-AAC6A758BA4F}"/>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998171331"/>
      </p:ext>
    </p:extLst>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3C6C49B2-1E08-4CA1-A6D9-B40BF923719B}"/>
              </a:ext>
            </a:extLst>
          </p:cNvPr>
          <p:cNvSpPr>
            <a:spLocks noGrp="1"/>
          </p:cNvSpPr>
          <p:nvPr>
            <p:ph type="sldNum" sz="quarter" idx="10"/>
          </p:nvPr>
        </p:nvSpPr>
        <p:spPr/>
        <p:txBody>
          <a:bodyPr/>
          <a:lstStyle>
            <a:lvl1pPr>
              <a:defRPr/>
            </a:lvl1pPr>
          </a:lstStyle>
          <a:p>
            <a:pPr>
              <a:defRPr/>
            </a:pPr>
            <a:fld id="{B0067F17-162C-4B1F-98F0-12615EEF6F08}" type="slidenum">
              <a:rPr lang="en-US"/>
              <a:pPr>
                <a:defRPr/>
              </a:pPr>
              <a:t>‹#›</a:t>
            </a:fld>
            <a:endParaRPr lang="en-US"/>
          </a:p>
        </p:txBody>
      </p:sp>
      <p:sp>
        <p:nvSpPr>
          <p:cNvPr id="8" name="Footer Placeholder 4">
            <a:extLst>
              <a:ext uri="{FF2B5EF4-FFF2-40B4-BE49-F238E27FC236}">
                <a16:creationId xmlns:a16="http://schemas.microsoft.com/office/drawing/2014/main" id="{04C27EF8-3B6F-4783-8074-F021EEDFBA84}"/>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666697332"/>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Title Slide - Solar Power">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309B68F3-0A26-4AB8-88D5-2B242A6158DD}"/>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3441071015"/>
      </p:ext>
    </p:extLst>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59DCC816-1235-480B-A790-82C554D5B876}"/>
              </a:ext>
            </a:extLst>
          </p:cNvPr>
          <p:cNvSpPr>
            <a:spLocks noGrp="1"/>
          </p:cNvSpPr>
          <p:nvPr>
            <p:ph type="sldNum" sz="quarter" idx="10"/>
          </p:nvPr>
        </p:nvSpPr>
        <p:spPr/>
        <p:txBody>
          <a:bodyPr/>
          <a:lstStyle>
            <a:lvl1pPr>
              <a:defRPr/>
            </a:lvl1pPr>
          </a:lstStyle>
          <a:p>
            <a:pPr>
              <a:defRPr/>
            </a:pPr>
            <a:fld id="{FC92ADCD-5452-4711-8D15-CA234B0F764B}" type="slidenum">
              <a:rPr lang="en-US"/>
              <a:pPr>
                <a:defRPr/>
              </a:pPr>
              <a:t>‹#›</a:t>
            </a:fld>
            <a:endParaRPr lang="en-US"/>
          </a:p>
        </p:txBody>
      </p:sp>
      <p:sp>
        <p:nvSpPr>
          <p:cNvPr id="4" name="Footer Placeholder 4">
            <a:extLst>
              <a:ext uri="{FF2B5EF4-FFF2-40B4-BE49-F238E27FC236}">
                <a16:creationId xmlns:a16="http://schemas.microsoft.com/office/drawing/2014/main" id="{D8839574-6325-46D3-A2B2-19F51506D4C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439008364"/>
      </p:ext>
    </p:extLst>
  </p:cSld>
  <p:clrMapOvr>
    <a:masterClrMapping/>
  </p:clrMapOvr>
  <p:transition/>
  <p:timing/>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DF008EEA-3196-4374-9A81-627758480927}"/>
              </a:ext>
            </a:extLst>
          </p:cNvPr>
          <p:cNvSpPr>
            <a:spLocks noGrp="1"/>
          </p:cNvSpPr>
          <p:nvPr>
            <p:ph type="sldNum" sz="quarter" idx="10"/>
          </p:nvPr>
        </p:nvSpPr>
        <p:spPr/>
        <p:txBody>
          <a:bodyPr/>
          <a:lstStyle>
            <a:lvl1pPr>
              <a:defRPr/>
            </a:lvl1pPr>
          </a:lstStyle>
          <a:p>
            <a:pPr>
              <a:defRPr/>
            </a:pPr>
            <a:fld id="{1ABDC0B6-1E6B-43D8-A94F-E79F8D44A51F}" type="slidenum">
              <a:rPr lang="en-US"/>
              <a:pPr>
                <a:defRPr/>
              </a:pPr>
              <a:t>‹#›</a:t>
            </a:fld>
            <a:endParaRPr lang="en-US"/>
          </a:p>
        </p:txBody>
      </p:sp>
      <p:sp>
        <p:nvSpPr>
          <p:cNvPr id="3" name="Footer Placeholder 4">
            <a:extLst>
              <a:ext uri="{FF2B5EF4-FFF2-40B4-BE49-F238E27FC236}">
                <a16:creationId xmlns:a16="http://schemas.microsoft.com/office/drawing/2014/main" id="{C43E5011-290D-4EDA-83B9-4ED0B961928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056599656"/>
      </p:ext>
    </p:extLst>
  </p:cSld>
  <p:clrMapOvr>
    <a:masterClrMapping/>
  </p:clrMapOvr>
  <p:transition/>
  <p:timing/>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6101F2EB-2CF7-4931-9D51-DC512F962113}"/>
              </a:ext>
            </a:extLst>
          </p:cNvPr>
          <p:cNvSpPr>
            <a:spLocks noGrp="1"/>
          </p:cNvSpPr>
          <p:nvPr>
            <p:ph type="sldNum" sz="quarter" idx="10"/>
          </p:nvPr>
        </p:nvSpPr>
        <p:spPr/>
        <p:txBody>
          <a:bodyPr/>
          <a:lstStyle>
            <a:lvl1pPr>
              <a:defRPr/>
            </a:lvl1pPr>
          </a:lstStyle>
          <a:p>
            <a:pPr>
              <a:defRPr/>
            </a:pPr>
            <a:fld id="{15F49679-D605-4D7C-8B7F-C774C09461C5}" type="slidenum">
              <a:rPr lang="en-US"/>
              <a:pPr>
                <a:defRPr/>
              </a:pPr>
              <a:t>‹#›</a:t>
            </a:fld>
            <a:endParaRPr lang="en-US"/>
          </a:p>
        </p:txBody>
      </p:sp>
      <p:sp>
        <p:nvSpPr>
          <p:cNvPr id="6" name="Footer Placeholder 4">
            <a:extLst>
              <a:ext uri="{FF2B5EF4-FFF2-40B4-BE49-F238E27FC236}">
                <a16:creationId xmlns:a16="http://schemas.microsoft.com/office/drawing/2014/main" id="{C1FDE011-E7B4-4747-B975-39DD10416B6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405746599"/>
      </p:ext>
    </p:extLst>
  </p:cSld>
  <p:clrMapOvr>
    <a:masterClrMapping/>
  </p:clrMapOvr>
  <p:transition/>
  <p:timing/>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B040A5E6-DBAF-41EF-B8E2-399AB6A984CC}"/>
              </a:ext>
            </a:extLst>
          </p:cNvPr>
          <p:cNvSpPr>
            <a:spLocks noGrp="1"/>
          </p:cNvSpPr>
          <p:nvPr>
            <p:ph type="sldNum" sz="quarter" idx="10"/>
          </p:nvPr>
        </p:nvSpPr>
        <p:spPr/>
        <p:txBody>
          <a:bodyPr/>
          <a:lstStyle>
            <a:lvl1pPr>
              <a:defRPr/>
            </a:lvl1pPr>
          </a:lstStyle>
          <a:p>
            <a:pPr>
              <a:defRPr/>
            </a:pPr>
            <a:fld id="{72911AFE-050A-437A-BC7D-0C65F696DCD5}" type="slidenum">
              <a:rPr lang="en-US"/>
              <a:pPr>
                <a:defRPr/>
              </a:pPr>
              <a:t>‹#›</a:t>
            </a:fld>
            <a:endParaRPr lang="en-US"/>
          </a:p>
        </p:txBody>
      </p:sp>
      <p:sp>
        <p:nvSpPr>
          <p:cNvPr id="6" name="Footer Placeholder 4">
            <a:extLst>
              <a:ext uri="{FF2B5EF4-FFF2-40B4-BE49-F238E27FC236}">
                <a16:creationId xmlns:a16="http://schemas.microsoft.com/office/drawing/2014/main" id="{A3FE8469-C62F-490C-8D29-A857246D6814}"/>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688762969"/>
      </p:ext>
    </p:extLst>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B877907F-31FE-4365-AA7A-84EC5BE540CC}"/>
              </a:ext>
            </a:extLst>
          </p:cNvPr>
          <p:cNvSpPr>
            <a:spLocks noGrp="1"/>
          </p:cNvSpPr>
          <p:nvPr>
            <p:ph type="sldNum" sz="quarter" idx="10"/>
          </p:nvPr>
        </p:nvSpPr>
        <p:spPr/>
        <p:txBody>
          <a:bodyPr/>
          <a:lstStyle>
            <a:lvl1pPr>
              <a:defRPr/>
            </a:lvl1pPr>
          </a:lstStyle>
          <a:p>
            <a:pPr>
              <a:defRPr/>
            </a:pPr>
            <a:fld id="{9DF1869A-663D-4E4A-872A-9A94F653FFFD}" type="slidenum">
              <a:rPr lang="en-US"/>
              <a:pPr>
                <a:defRPr/>
              </a:pPr>
              <a:t>‹#›</a:t>
            </a:fld>
            <a:endParaRPr lang="en-US"/>
          </a:p>
        </p:txBody>
      </p:sp>
      <p:sp>
        <p:nvSpPr>
          <p:cNvPr id="5" name="Footer Placeholder 4">
            <a:extLst>
              <a:ext uri="{FF2B5EF4-FFF2-40B4-BE49-F238E27FC236}">
                <a16:creationId xmlns:a16="http://schemas.microsoft.com/office/drawing/2014/main" id="{CBCA20EF-C294-42EC-9FCD-1E7761229A9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356862342"/>
      </p:ext>
    </p:extLst>
  </p:cSld>
  <p:clrMapOvr>
    <a:masterClrMapping/>
  </p:clrMapOvr>
  <p:transition/>
  <p:timing/>
</p:sldLayout>
</file>

<file path=ppt/slideLayouts/slideLayout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1383CB0-DF51-41FD-A5C1-877C32990C56}"/>
              </a:ext>
            </a:extLst>
          </p:cNvPr>
          <p:cNvSpPr>
            <a:spLocks noGrp="1"/>
          </p:cNvSpPr>
          <p:nvPr>
            <p:ph type="sldNum" sz="quarter" idx="10"/>
          </p:nvPr>
        </p:nvSpPr>
        <p:spPr/>
        <p:txBody>
          <a:bodyPr/>
          <a:lstStyle>
            <a:lvl1pPr>
              <a:defRPr/>
            </a:lvl1pPr>
          </a:lstStyle>
          <a:p>
            <a:pPr>
              <a:defRPr/>
            </a:pPr>
            <a:fld id="{DA914A05-F7B0-4C38-B141-E5088C8AEF03}" type="slidenum">
              <a:rPr lang="en-US"/>
              <a:pPr>
                <a:defRPr/>
              </a:pPr>
              <a:t>‹#›</a:t>
            </a:fld>
            <a:endParaRPr lang="en-US"/>
          </a:p>
        </p:txBody>
      </p:sp>
      <p:sp>
        <p:nvSpPr>
          <p:cNvPr id="5" name="Footer Placeholder 4">
            <a:extLst>
              <a:ext uri="{FF2B5EF4-FFF2-40B4-BE49-F238E27FC236}">
                <a16:creationId xmlns:a16="http://schemas.microsoft.com/office/drawing/2014/main" id="{DEBDB37F-B0B0-45B6-A42F-DFA50619FE54}"/>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822878435"/>
      </p:ext>
    </p:extLst>
  </p:cSld>
  <p:clrMapOvr>
    <a:masterClrMapping/>
  </p:clrMapOvr>
  <p:transition/>
  <p:timing/>
</p:sldLayout>
</file>

<file path=ppt/slideLayouts/slideLayout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E1FBCC3F-944E-4FC6-9EB1-15776437E133}"/>
              </a:ext>
            </a:extLst>
          </p:cNvPr>
          <p:cNvSpPr>
            <a:spLocks noGrp="1"/>
          </p:cNvSpPr>
          <p:nvPr>
            <p:ph type="sldNum" sz="quarter" idx="10"/>
          </p:nvPr>
        </p:nvSpPr>
        <p:spPr/>
        <p:txBody>
          <a:bodyPr/>
          <a:lstStyle>
            <a:lvl1pPr>
              <a:defRPr/>
            </a:lvl1pPr>
          </a:lstStyle>
          <a:p>
            <a:pPr>
              <a:defRPr/>
            </a:pPr>
            <a:fld id="{18973504-C05F-452B-AAF8-DFE1AC598EEC}" type="slidenum">
              <a:rPr lang="en-US"/>
              <a:pPr>
                <a:defRPr/>
              </a:pPr>
              <a:t>‹#›</a:t>
            </a:fld>
            <a:endParaRPr lang="en-US"/>
          </a:p>
        </p:txBody>
      </p:sp>
      <p:sp>
        <p:nvSpPr>
          <p:cNvPr id="5" name="Footer Placeholder 4">
            <a:extLst>
              <a:ext uri="{FF2B5EF4-FFF2-40B4-BE49-F238E27FC236}">
                <a16:creationId xmlns:a16="http://schemas.microsoft.com/office/drawing/2014/main" id="{57354F7C-9553-452D-9766-26BFEC2853E8}"/>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765027950"/>
      </p:ext>
    </p:extLst>
  </p:cSld>
  <p:clrMapOvr>
    <a:masterClrMapping/>
  </p:clrMapOvr>
  <p:transition/>
  <p:timing/>
</p:sldLayout>
</file>

<file path=ppt/slideLayouts/slideLayout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07A88E5C-CB92-4EC1-AD82-6457AF4A5980}"/>
              </a:ext>
            </a:extLst>
          </p:cNvPr>
          <p:cNvSpPr>
            <a:spLocks noGrp="1"/>
          </p:cNvSpPr>
          <p:nvPr>
            <p:ph type="sldNum" sz="quarter" idx="10"/>
          </p:nvPr>
        </p:nvSpPr>
        <p:spPr/>
        <p:txBody>
          <a:bodyPr/>
          <a:lstStyle>
            <a:lvl1pPr>
              <a:defRPr/>
            </a:lvl1pPr>
          </a:lstStyle>
          <a:p>
            <a:pPr>
              <a:defRPr/>
            </a:pPr>
            <a:fld id="{4D688FFC-6ABD-47F9-ABD6-BEBF29570787}" type="slidenum">
              <a:rPr lang="en-US"/>
              <a:pPr>
                <a:defRPr/>
              </a:pPr>
              <a:t>‹#›</a:t>
            </a:fld>
            <a:endParaRPr lang="en-US"/>
          </a:p>
        </p:txBody>
      </p:sp>
      <p:sp>
        <p:nvSpPr>
          <p:cNvPr id="6" name="Footer Placeholder 4">
            <a:extLst>
              <a:ext uri="{FF2B5EF4-FFF2-40B4-BE49-F238E27FC236}">
                <a16:creationId xmlns:a16="http://schemas.microsoft.com/office/drawing/2014/main" id="{2653CC16-D82A-4EB2-B7AD-C5D65BFF3D20}"/>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749970788"/>
      </p:ext>
    </p:extLst>
  </p:cSld>
  <p:clrMapOvr>
    <a:masterClrMapping/>
  </p:clrMapOvr>
  <p:transition/>
  <p:timing/>
</p:sldLayout>
</file>

<file path=ppt/slideLayouts/slideLayout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A7B7E520-A41E-4103-B750-1EC8845DC4DF}"/>
              </a:ext>
            </a:extLst>
          </p:cNvPr>
          <p:cNvSpPr>
            <a:spLocks noGrp="1"/>
          </p:cNvSpPr>
          <p:nvPr>
            <p:ph type="sldNum" sz="quarter" idx="10"/>
          </p:nvPr>
        </p:nvSpPr>
        <p:spPr/>
        <p:txBody>
          <a:bodyPr/>
          <a:lstStyle>
            <a:lvl1pPr>
              <a:defRPr/>
            </a:lvl1pPr>
          </a:lstStyle>
          <a:p>
            <a:pPr>
              <a:defRPr/>
            </a:pPr>
            <a:fld id="{3CE68644-1E1B-4F1A-B2DB-E47A9EAC5E00}" type="slidenum">
              <a:rPr lang="en-US"/>
              <a:pPr>
                <a:defRPr/>
              </a:pPr>
              <a:t>‹#›</a:t>
            </a:fld>
            <a:endParaRPr lang="en-US"/>
          </a:p>
        </p:txBody>
      </p:sp>
      <p:sp>
        <p:nvSpPr>
          <p:cNvPr id="8" name="Footer Placeholder 4">
            <a:extLst>
              <a:ext uri="{FF2B5EF4-FFF2-40B4-BE49-F238E27FC236}">
                <a16:creationId xmlns:a16="http://schemas.microsoft.com/office/drawing/2014/main" id="{F87DB933-4068-4AA1-9050-FB243B175205}"/>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030293933"/>
      </p:ext>
    </p:extLst>
  </p:cSld>
  <p:clrMapOvr>
    <a:masterClrMapping/>
  </p:clrMapOvr>
  <p:transition/>
  <p:timing/>
</p:sldLayout>
</file>

<file path=ppt/slideLayouts/slideLayout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CE91FC65-924D-4142-947E-57AAE6F04778}"/>
              </a:ext>
            </a:extLst>
          </p:cNvPr>
          <p:cNvSpPr>
            <a:spLocks noGrp="1"/>
          </p:cNvSpPr>
          <p:nvPr>
            <p:ph type="sldNum" sz="quarter" idx="10"/>
          </p:nvPr>
        </p:nvSpPr>
        <p:spPr/>
        <p:txBody>
          <a:bodyPr/>
          <a:lstStyle>
            <a:lvl1pPr>
              <a:defRPr/>
            </a:lvl1pPr>
          </a:lstStyle>
          <a:p>
            <a:pPr>
              <a:defRPr/>
            </a:pPr>
            <a:fld id="{049E3BF0-36DD-459E-A339-94A72405A4EF}" type="slidenum">
              <a:rPr lang="en-US"/>
              <a:pPr>
                <a:defRPr/>
              </a:pPr>
              <a:t>‹#›</a:t>
            </a:fld>
            <a:endParaRPr lang="en-US"/>
          </a:p>
        </p:txBody>
      </p:sp>
      <p:sp>
        <p:nvSpPr>
          <p:cNvPr id="4" name="Footer Placeholder 4">
            <a:extLst>
              <a:ext uri="{FF2B5EF4-FFF2-40B4-BE49-F238E27FC236}">
                <a16:creationId xmlns:a16="http://schemas.microsoft.com/office/drawing/2014/main" id="{CDCA6504-9363-4932-A57F-093B969C9B9C}"/>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755408552"/>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Title Slide - Gavel">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24AEF2BD-2180-4C5F-BA47-9590F33AFF9D}"/>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1337482088"/>
      </p:ext>
    </p:extLst>
  </p:cSld>
  <p:clrMapOvr>
    <a:masterClrMapping/>
  </p:clrMapOvr>
  <p:transition/>
  <p:timing/>
</p:sldLayout>
</file>

<file path=ppt/slideLayouts/slideLayout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80026D4A-AD32-4B9D-B969-84CE9611E1A0}"/>
              </a:ext>
            </a:extLst>
          </p:cNvPr>
          <p:cNvSpPr>
            <a:spLocks noGrp="1"/>
          </p:cNvSpPr>
          <p:nvPr>
            <p:ph type="sldNum" sz="quarter" idx="10"/>
          </p:nvPr>
        </p:nvSpPr>
        <p:spPr/>
        <p:txBody>
          <a:bodyPr/>
          <a:lstStyle>
            <a:lvl1pPr>
              <a:defRPr/>
            </a:lvl1pPr>
          </a:lstStyle>
          <a:p>
            <a:pPr>
              <a:defRPr/>
            </a:pPr>
            <a:fld id="{3B0A5F5A-5852-4249-B54F-643E76EC3F60}" type="slidenum">
              <a:rPr lang="en-US"/>
              <a:pPr>
                <a:defRPr/>
              </a:pPr>
              <a:t>‹#›</a:t>
            </a:fld>
            <a:endParaRPr lang="en-US"/>
          </a:p>
        </p:txBody>
      </p:sp>
      <p:sp>
        <p:nvSpPr>
          <p:cNvPr id="3" name="Footer Placeholder 4">
            <a:extLst>
              <a:ext uri="{FF2B5EF4-FFF2-40B4-BE49-F238E27FC236}">
                <a16:creationId xmlns:a16="http://schemas.microsoft.com/office/drawing/2014/main" id="{BD8BD0ED-BDBE-42EB-831C-A5F497EE37C4}"/>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4234152711"/>
      </p:ext>
    </p:extLst>
  </p:cSld>
  <p:clrMapOvr>
    <a:masterClrMapping/>
  </p:clrMapOvr>
  <p:transition/>
  <p:timing/>
</p:sldLayout>
</file>

<file path=ppt/slideLayouts/slideLayout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08D95561-A508-4877-90C0-277E60AD508D}"/>
              </a:ext>
            </a:extLst>
          </p:cNvPr>
          <p:cNvSpPr>
            <a:spLocks noGrp="1"/>
          </p:cNvSpPr>
          <p:nvPr>
            <p:ph type="sldNum" sz="quarter" idx="10"/>
          </p:nvPr>
        </p:nvSpPr>
        <p:spPr/>
        <p:txBody>
          <a:bodyPr/>
          <a:lstStyle>
            <a:lvl1pPr>
              <a:defRPr/>
            </a:lvl1pPr>
          </a:lstStyle>
          <a:p>
            <a:pPr>
              <a:defRPr/>
            </a:pPr>
            <a:fld id="{0915DAB2-ABCA-40C3-B23E-616B8473BDA9}" type="slidenum">
              <a:rPr lang="en-US"/>
              <a:pPr>
                <a:defRPr/>
              </a:pPr>
              <a:t>‹#›</a:t>
            </a:fld>
            <a:endParaRPr lang="en-US"/>
          </a:p>
        </p:txBody>
      </p:sp>
      <p:sp>
        <p:nvSpPr>
          <p:cNvPr id="6" name="Footer Placeholder 4">
            <a:extLst>
              <a:ext uri="{FF2B5EF4-FFF2-40B4-BE49-F238E27FC236}">
                <a16:creationId xmlns:a16="http://schemas.microsoft.com/office/drawing/2014/main" id="{AEF6D27D-635F-461E-8BFD-44CC88AF072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536362089"/>
      </p:ext>
    </p:extLst>
  </p:cSld>
  <p:clrMapOvr>
    <a:masterClrMapping/>
  </p:clrMapOvr>
  <p:transition/>
  <p:timing/>
</p:sldLayout>
</file>

<file path=ppt/slideLayouts/slideLayout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BD772A9-48EA-480C-A71E-82905F8DF291}"/>
              </a:ext>
            </a:extLst>
          </p:cNvPr>
          <p:cNvSpPr>
            <a:spLocks noGrp="1"/>
          </p:cNvSpPr>
          <p:nvPr>
            <p:ph type="sldNum" sz="quarter" idx="10"/>
          </p:nvPr>
        </p:nvSpPr>
        <p:spPr/>
        <p:txBody>
          <a:bodyPr/>
          <a:lstStyle>
            <a:lvl1pPr>
              <a:defRPr/>
            </a:lvl1pPr>
          </a:lstStyle>
          <a:p>
            <a:pPr>
              <a:defRPr/>
            </a:pPr>
            <a:fld id="{4DCEAA5B-50AA-48E5-9326-6AE76F199389}" type="slidenum">
              <a:rPr lang="en-US"/>
              <a:pPr>
                <a:defRPr/>
              </a:pPr>
              <a:t>‹#›</a:t>
            </a:fld>
            <a:endParaRPr lang="en-US"/>
          </a:p>
        </p:txBody>
      </p:sp>
      <p:sp>
        <p:nvSpPr>
          <p:cNvPr id="6" name="Footer Placeholder 4">
            <a:extLst>
              <a:ext uri="{FF2B5EF4-FFF2-40B4-BE49-F238E27FC236}">
                <a16:creationId xmlns:a16="http://schemas.microsoft.com/office/drawing/2014/main" id="{6E80CFEF-AA17-4A18-89A1-54DACE0F55E9}"/>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4133494423"/>
      </p:ext>
    </p:extLst>
  </p:cSld>
  <p:clrMapOvr>
    <a:masterClrMapping/>
  </p:clrMapOvr>
  <p:transition/>
  <p:timing/>
</p:sldLayout>
</file>

<file path=ppt/slideLayouts/slideLayout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4FFB3861-8182-4081-AE75-53DE6C9C58C6}"/>
              </a:ext>
            </a:extLst>
          </p:cNvPr>
          <p:cNvSpPr>
            <a:spLocks noGrp="1"/>
          </p:cNvSpPr>
          <p:nvPr>
            <p:ph type="sldNum" sz="quarter" idx="10"/>
          </p:nvPr>
        </p:nvSpPr>
        <p:spPr/>
        <p:txBody>
          <a:bodyPr/>
          <a:lstStyle>
            <a:lvl1pPr>
              <a:defRPr/>
            </a:lvl1pPr>
          </a:lstStyle>
          <a:p>
            <a:pPr>
              <a:defRPr/>
            </a:pPr>
            <a:fld id="{85A0C877-FD6F-4555-8233-574C14099690}" type="slidenum">
              <a:rPr lang="en-US"/>
              <a:pPr>
                <a:defRPr/>
              </a:pPr>
              <a:t>‹#›</a:t>
            </a:fld>
            <a:endParaRPr lang="en-US"/>
          </a:p>
        </p:txBody>
      </p:sp>
      <p:sp>
        <p:nvSpPr>
          <p:cNvPr id="5" name="Footer Placeholder 4">
            <a:extLst>
              <a:ext uri="{FF2B5EF4-FFF2-40B4-BE49-F238E27FC236}">
                <a16:creationId xmlns:a16="http://schemas.microsoft.com/office/drawing/2014/main" id="{D2FA5C51-DB26-4007-A06D-B5ACF24374E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4282489568"/>
      </p:ext>
    </p:extLst>
  </p:cSld>
  <p:clrMapOvr>
    <a:masterClrMapping/>
  </p:clrMapOvr>
  <p:transition/>
  <p:timing/>
</p:sldLayout>
</file>

<file path=ppt/slideLayouts/slideLayout7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E0B78C8-10FC-4894-AFE1-9470DA001BEA}"/>
              </a:ext>
            </a:extLst>
          </p:cNvPr>
          <p:cNvSpPr>
            <a:spLocks noGrp="1"/>
          </p:cNvSpPr>
          <p:nvPr>
            <p:ph type="sldNum" sz="quarter" idx="10"/>
          </p:nvPr>
        </p:nvSpPr>
        <p:spPr/>
        <p:txBody>
          <a:bodyPr/>
          <a:lstStyle>
            <a:lvl1pPr>
              <a:defRPr/>
            </a:lvl1pPr>
          </a:lstStyle>
          <a:p>
            <a:pPr>
              <a:defRPr/>
            </a:pPr>
            <a:fld id="{5BB2F24F-41C6-4064-AB9D-02AD6D89829F}" type="slidenum">
              <a:rPr lang="en-US"/>
              <a:pPr>
                <a:defRPr/>
              </a:pPr>
              <a:t>‹#›</a:t>
            </a:fld>
            <a:endParaRPr lang="en-US"/>
          </a:p>
        </p:txBody>
      </p:sp>
      <p:sp>
        <p:nvSpPr>
          <p:cNvPr id="5" name="Footer Placeholder 4">
            <a:extLst>
              <a:ext uri="{FF2B5EF4-FFF2-40B4-BE49-F238E27FC236}">
                <a16:creationId xmlns:a16="http://schemas.microsoft.com/office/drawing/2014/main" id="{C4D953DD-6707-4A58-B6D4-40D87D3836AD}"/>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772417592"/>
      </p:ext>
    </p:extLst>
  </p:cSld>
  <p:clrMapOvr>
    <a:masterClrMapping/>
  </p:clrMapOvr>
  <p:transition/>
  <p:timing/>
</p:sldLayout>
</file>

<file path=ppt/slideLayouts/slideLayout7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9A464F44-88F0-4762-AD91-312722ECE527}"/>
              </a:ext>
            </a:extLst>
          </p:cNvPr>
          <p:cNvSpPr>
            <a:spLocks noGrp="1"/>
          </p:cNvSpPr>
          <p:nvPr>
            <p:ph type="sldNum" sz="quarter" idx="10"/>
          </p:nvPr>
        </p:nvSpPr>
        <p:spPr/>
        <p:txBody>
          <a:bodyPr/>
          <a:lstStyle>
            <a:lvl1pPr>
              <a:defRPr/>
            </a:lvl1pPr>
          </a:lstStyle>
          <a:p>
            <a:pPr>
              <a:defRPr/>
            </a:pPr>
            <a:fld id="{C20930B0-A79C-4005-855F-AF633BFE3EE1}" type="slidenum">
              <a:rPr lang="en-US"/>
              <a:pPr>
                <a:defRPr/>
              </a:pPr>
              <a:t>‹#›</a:t>
            </a:fld>
            <a:endParaRPr lang="en-US"/>
          </a:p>
        </p:txBody>
      </p:sp>
      <p:sp>
        <p:nvSpPr>
          <p:cNvPr id="5" name="Footer Placeholder 4">
            <a:extLst>
              <a:ext uri="{FF2B5EF4-FFF2-40B4-BE49-F238E27FC236}">
                <a16:creationId xmlns:a16="http://schemas.microsoft.com/office/drawing/2014/main" id="{93639708-CDD6-4A68-BA92-D9A213151409}"/>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3807586145"/>
      </p:ext>
    </p:extLst>
  </p:cSld>
  <p:clrMapOvr>
    <a:masterClrMapping/>
  </p:clrMapOvr>
  <p:transition/>
  <p:timing/>
</p:sldLayout>
</file>

<file path=ppt/slideLayouts/slideLayout7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10802E10-8C3A-4EE8-9642-6B2324EAA516}"/>
              </a:ext>
            </a:extLst>
          </p:cNvPr>
          <p:cNvSpPr>
            <a:spLocks noGrp="1"/>
          </p:cNvSpPr>
          <p:nvPr>
            <p:ph type="sldNum" sz="quarter" idx="10"/>
          </p:nvPr>
        </p:nvSpPr>
        <p:spPr/>
        <p:txBody>
          <a:bodyPr/>
          <a:lstStyle>
            <a:lvl1pPr>
              <a:defRPr/>
            </a:lvl1pPr>
          </a:lstStyle>
          <a:p>
            <a:pPr>
              <a:defRPr/>
            </a:pPr>
            <a:fld id="{44DE9590-A682-4DE8-BE17-705652FF004A}" type="slidenum">
              <a:rPr lang="en-US"/>
              <a:pPr>
                <a:defRPr/>
              </a:pPr>
              <a:t>‹#›</a:t>
            </a:fld>
            <a:endParaRPr lang="en-US"/>
          </a:p>
        </p:txBody>
      </p:sp>
      <p:sp>
        <p:nvSpPr>
          <p:cNvPr id="6" name="Footer Placeholder 4">
            <a:extLst>
              <a:ext uri="{FF2B5EF4-FFF2-40B4-BE49-F238E27FC236}">
                <a16:creationId xmlns:a16="http://schemas.microsoft.com/office/drawing/2014/main" id="{F08A0D40-4AF3-49C7-9DD3-06303B977A68}"/>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661376673"/>
      </p:ext>
    </p:extLst>
  </p:cSld>
  <p:clrMapOvr>
    <a:masterClrMapping/>
  </p:clrMapOvr>
  <p:transition/>
  <p:timing/>
</p:sldLayout>
</file>

<file path=ppt/slideLayouts/slideLayout7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C04BA841-126C-4A5F-8E68-BB1E761E7964}"/>
              </a:ext>
            </a:extLst>
          </p:cNvPr>
          <p:cNvSpPr>
            <a:spLocks noGrp="1"/>
          </p:cNvSpPr>
          <p:nvPr>
            <p:ph type="sldNum" sz="quarter" idx="10"/>
          </p:nvPr>
        </p:nvSpPr>
        <p:spPr/>
        <p:txBody>
          <a:bodyPr/>
          <a:lstStyle>
            <a:lvl1pPr>
              <a:defRPr/>
            </a:lvl1pPr>
          </a:lstStyle>
          <a:p>
            <a:pPr>
              <a:defRPr/>
            </a:pPr>
            <a:fld id="{3E462005-A4FE-49B1-92A6-663B9202787F}" type="slidenum">
              <a:rPr lang="en-US"/>
              <a:pPr>
                <a:defRPr/>
              </a:pPr>
              <a:t>‹#›</a:t>
            </a:fld>
            <a:endParaRPr lang="en-US"/>
          </a:p>
        </p:txBody>
      </p:sp>
      <p:sp>
        <p:nvSpPr>
          <p:cNvPr id="8" name="Footer Placeholder 4">
            <a:extLst>
              <a:ext uri="{FF2B5EF4-FFF2-40B4-BE49-F238E27FC236}">
                <a16:creationId xmlns:a16="http://schemas.microsoft.com/office/drawing/2014/main" id="{C9E35092-0A0A-4257-B94F-F25CAFEAA566}"/>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775803915"/>
      </p:ext>
    </p:extLst>
  </p:cSld>
  <p:clrMapOvr>
    <a:masterClrMapping/>
  </p:clrMapOvr>
  <p:transition/>
  <p:timing/>
</p:sldLayout>
</file>

<file path=ppt/slideLayouts/slideLayout7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AEEDD17B-F1EF-4FDB-B2C2-1B9DC7BD7B14}"/>
              </a:ext>
            </a:extLst>
          </p:cNvPr>
          <p:cNvSpPr>
            <a:spLocks noGrp="1"/>
          </p:cNvSpPr>
          <p:nvPr>
            <p:ph type="sldNum" sz="quarter" idx="10"/>
          </p:nvPr>
        </p:nvSpPr>
        <p:spPr/>
        <p:txBody>
          <a:bodyPr/>
          <a:lstStyle>
            <a:lvl1pPr>
              <a:defRPr/>
            </a:lvl1pPr>
          </a:lstStyle>
          <a:p>
            <a:pPr>
              <a:defRPr/>
            </a:pPr>
            <a:fld id="{E3D77A93-8922-453D-83A1-85A4063B9160}" type="slidenum">
              <a:rPr lang="en-US"/>
              <a:pPr>
                <a:defRPr/>
              </a:pPr>
              <a:t>‹#›</a:t>
            </a:fld>
            <a:endParaRPr lang="en-US"/>
          </a:p>
        </p:txBody>
      </p:sp>
      <p:sp>
        <p:nvSpPr>
          <p:cNvPr id="4" name="Footer Placeholder 4">
            <a:extLst>
              <a:ext uri="{FF2B5EF4-FFF2-40B4-BE49-F238E27FC236}">
                <a16:creationId xmlns:a16="http://schemas.microsoft.com/office/drawing/2014/main" id="{8B6032BA-7AB2-4107-8D53-87A33923C06C}"/>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875284146"/>
      </p:ext>
    </p:extLst>
  </p:cSld>
  <p:clrMapOvr>
    <a:masterClrMapping/>
  </p:clrMapOvr>
  <p:transition/>
  <p:timing/>
</p:sldLayout>
</file>

<file path=ppt/slideLayouts/slideLayout7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4901F81B-7675-460E-812D-7EA2FEFC080D}"/>
              </a:ext>
            </a:extLst>
          </p:cNvPr>
          <p:cNvSpPr>
            <a:spLocks noGrp="1"/>
          </p:cNvSpPr>
          <p:nvPr>
            <p:ph type="sldNum" sz="quarter" idx="10"/>
          </p:nvPr>
        </p:nvSpPr>
        <p:spPr/>
        <p:txBody>
          <a:bodyPr/>
          <a:lstStyle>
            <a:lvl1pPr>
              <a:defRPr/>
            </a:lvl1pPr>
          </a:lstStyle>
          <a:p>
            <a:pPr>
              <a:defRPr/>
            </a:pPr>
            <a:fld id="{1AAEF6D8-5CB7-40DB-AD0E-9BE1754C1544}" type="slidenum">
              <a:rPr lang="en-US"/>
              <a:pPr>
                <a:defRPr/>
              </a:pPr>
              <a:t>‹#›</a:t>
            </a:fld>
            <a:endParaRPr lang="en-US"/>
          </a:p>
        </p:txBody>
      </p:sp>
      <p:sp>
        <p:nvSpPr>
          <p:cNvPr id="3" name="Footer Placeholder 4">
            <a:extLst>
              <a:ext uri="{FF2B5EF4-FFF2-40B4-BE49-F238E27FC236}">
                <a16:creationId xmlns:a16="http://schemas.microsoft.com/office/drawing/2014/main" id="{6061CF10-8A3D-445F-BF88-922FF3764A34}"/>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679348231"/>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7_Title Slide - Graph/Pen">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60F5E87F-7E6C-42EE-833A-1655BAA11547}"/>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4115790995"/>
      </p:ext>
    </p:extLst>
  </p:cSld>
  <p:clrMapOvr>
    <a:masterClrMapping/>
  </p:clrMapOvr>
  <p:transition/>
  <p:timing/>
</p:sldLayout>
</file>

<file path=ppt/slideLayouts/slideLayout8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DAA71188-A5A9-4F64-94E2-80081E3A8196}"/>
              </a:ext>
            </a:extLst>
          </p:cNvPr>
          <p:cNvSpPr>
            <a:spLocks noGrp="1"/>
          </p:cNvSpPr>
          <p:nvPr>
            <p:ph type="sldNum" sz="quarter" idx="10"/>
          </p:nvPr>
        </p:nvSpPr>
        <p:spPr/>
        <p:txBody>
          <a:bodyPr/>
          <a:lstStyle>
            <a:lvl1pPr>
              <a:defRPr/>
            </a:lvl1pPr>
          </a:lstStyle>
          <a:p>
            <a:pPr>
              <a:defRPr/>
            </a:pPr>
            <a:fld id="{2DE6F6F3-5223-44A1-972C-FEA6AF30EB7B}" type="slidenum">
              <a:rPr lang="en-US"/>
              <a:pPr>
                <a:defRPr/>
              </a:pPr>
              <a:t>‹#›</a:t>
            </a:fld>
            <a:endParaRPr lang="en-US"/>
          </a:p>
        </p:txBody>
      </p:sp>
      <p:sp>
        <p:nvSpPr>
          <p:cNvPr id="6" name="Footer Placeholder 4">
            <a:extLst>
              <a:ext uri="{FF2B5EF4-FFF2-40B4-BE49-F238E27FC236}">
                <a16:creationId xmlns:a16="http://schemas.microsoft.com/office/drawing/2014/main" id="{C4F7715A-87F4-42C9-BA18-6E6AB1A44B0D}"/>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542015830"/>
      </p:ext>
    </p:extLst>
  </p:cSld>
  <p:clrMapOvr>
    <a:masterClrMapping/>
  </p:clrMapOvr>
  <p:transition/>
  <p:timing/>
</p:sldLayout>
</file>

<file path=ppt/slideLayouts/slideLayout8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6C22560F-9888-4318-8F12-546555155EDF}"/>
              </a:ext>
            </a:extLst>
          </p:cNvPr>
          <p:cNvSpPr>
            <a:spLocks noGrp="1"/>
          </p:cNvSpPr>
          <p:nvPr>
            <p:ph type="sldNum" sz="quarter" idx="10"/>
          </p:nvPr>
        </p:nvSpPr>
        <p:spPr/>
        <p:txBody>
          <a:bodyPr/>
          <a:lstStyle>
            <a:lvl1pPr>
              <a:defRPr/>
            </a:lvl1pPr>
          </a:lstStyle>
          <a:p>
            <a:pPr>
              <a:defRPr/>
            </a:pPr>
            <a:fld id="{550D8CBC-072A-459F-8274-1762A34548A3}" type="slidenum">
              <a:rPr lang="en-US"/>
              <a:pPr>
                <a:defRPr/>
              </a:pPr>
              <a:t>‹#›</a:t>
            </a:fld>
            <a:endParaRPr lang="en-US"/>
          </a:p>
        </p:txBody>
      </p:sp>
      <p:sp>
        <p:nvSpPr>
          <p:cNvPr id="6" name="Footer Placeholder 4">
            <a:extLst>
              <a:ext uri="{FF2B5EF4-FFF2-40B4-BE49-F238E27FC236}">
                <a16:creationId xmlns:a16="http://schemas.microsoft.com/office/drawing/2014/main" id="{BAD53649-9107-49F0-8DD3-2CF1DA4EB532}"/>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935664091"/>
      </p:ext>
    </p:extLst>
  </p:cSld>
  <p:clrMapOvr>
    <a:masterClrMapping/>
  </p:clrMapOvr>
  <p:transition/>
  <p:timing/>
</p:sldLayout>
</file>

<file path=ppt/slideLayouts/slideLayout8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B34C4120-CD67-4496-AF77-55A583390E6A}"/>
              </a:ext>
            </a:extLst>
          </p:cNvPr>
          <p:cNvSpPr>
            <a:spLocks noGrp="1"/>
          </p:cNvSpPr>
          <p:nvPr>
            <p:ph type="sldNum" sz="quarter" idx="10"/>
          </p:nvPr>
        </p:nvSpPr>
        <p:spPr/>
        <p:txBody>
          <a:bodyPr/>
          <a:lstStyle>
            <a:lvl1pPr>
              <a:defRPr/>
            </a:lvl1pPr>
          </a:lstStyle>
          <a:p>
            <a:pPr>
              <a:defRPr/>
            </a:pPr>
            <a:fld id="{75BD7A81-F247-4060-99FF-AF68278140E9}" type="slidenum">
              <a:rPr lang="en-US"/>
              <a:pPr>
                <a:defRPr/>
              </a:pPr>
              <a:t>‹#›</a:t>
            </a:fld>
            <a:endParaRPr lang="en-US"/>
          </a:p>
        </p:txBody>
      </p:sp>
      <p:sp>
        <p:nvSpPr>
          <p:cNvPr id="5" name="Footer Placeholder 4">
            <a:extLst>
              <a:ext uri="{FF2B5EF4-FFF2-40B4-BE49-F238E27FC236}">
                <a16:creationId xmlns:a16="http://schemas.microsoft.com/office/drawing/2014/main" id="{766D6D07-5499-4EA4-B361-07FA8917D9CF}"/>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643623623"/>
      </p:ext>
    </p:extLst>
  </p:cSld>
  <p:clrMapOvr>
    <a:masterClrMapping/>
  </p:clrMapOvr>
  <p:transition/>
  <p:timing/>
</p:sldLayout>
</file>

<file path=ppt/slideLayouts/slideLayout8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5340F63-8CEE-4997-B79C-833F7A17652D}"/>
              </a:ext>
            </a:extLst>
          </p:cNvPr>
          <p:cNvSpPr>
            <a:spLocks noGrp="1"/>
          </p:cNvSpPr>
          <p:nvPr>
            <p:ph type="sldNum" sz="quarter" idx="10"/>
          </p:nvPr>
        </p:nvSpPr>
        <p:spPr/>
        <p:txBody>
          <a:bodyPr/>
          <a:lstStyle>
            <a:lvl1pPr>
              <a:defRPr/>
            </a:lvl1pPr>
          </a:lstStyle>
          <a:p>
            <a:pPr>
              <a:defRPr/>
            </a:pPr>
            <a:fld id="{6D74DB88-5763-4CF4-A967-F89A42DD05EA}" type="slidenum">
              <a:rPr lang="en-US"/>
              <a:pPr>
                <a:defRPr/>
              </a:pPr>
              <a:t>‹#›</a:t>
            </a:fld>
            <a:endParaRPr lang="en-US"/>
          </a:p>
        </p:txBody>
      </p:sp>
      <p:sp>
        <p:nvSpPr>
          <p:cNvPr id="5" name="Footer Placeholder 4">
            <a:extLst>
              <a:ext uri="{FF2B5EF4-FFF2-40B4-BE49-F238E27FC236}">
                <a16:creationId xmlns:a16="http://schemas.microsoft.com/office/drawing/2014/main" id="{A7A3447F-1C52-4806-A136-673ABB831B7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006039450"/>
      </p:ext>
    </p:extLst>
  </p:cSld>
  <p:clrMapOvr>
    <a:masterClrMapping/>
  </p:clrMapOvr>
  <p:transition/>
  <p:timing/>
</p:sldLayout>
</file>

<file path=ppt/slideLayouts/slideLayout8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AFA86AAD-B133-4ADD-A0FC-D85229ECF806}"/>
              </a:ext>
            </a:extLst>
          </p:cNvPr>
          <p:cNvSpPr>
            <a:spLocks noGrp="1"/>
          </p:cNvSpPr>
          <p:nvPr>
            <p:ph type="sldNum" sz="quarter" idx="10"/>
          </p:nvPr>
        </p:nvSpPr>
        <p:spPr/>
        <p:txBody>
          <a:bodyPr/>
          <a:lstStyle>
            <a:lvl1pPr>
              <a:defRPr/>
            </a:lvl1pPr>
          </a:lstStyle>
          <a:p>
            <a:pPr>
              <a:defRPr/>
            </a:pPr>
            <a:fld id="{A50669B5-6E40-45A2-A0F5-2D81C3E946C3}" type="slidenum">
              <a:rPr lang="en-US"/>
              <a:pPr>
                <a:defRPr/>
              </a:pPr>
              <a:t>‹#›</a:t>
            </a:fld>
            <a:endParaRPr lang="en-US"/>
          </a:p>
        </p:txBody>
      </p:sp>
      <p:sp>
        <p:nvSpPr>
          <p:cNvPr id="5" name="Footer Placeholder 4">
            <a:extLst>
              <a:ext uri="{FF2B5EF4-FFF2-40B4-BE49-F238E27FC236}">
                <a16:creationId xmlns:a16="http://schemas.microsoft.com/office/drawing/2014/main" id="{68EBDAD2-9046-4E6E-BCAD-52222D678FD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588167453"/>
      </p:ext>
    </p:extLst>
  </p:cSld>
  <p:clrMapOvr>
    <a:masterClrMapping/>
  </p:clrMapOvr>
  <p:transition/>
  <p:timing/>
</p:sldLayout>
</file>

<file path=ppt/slideLayouts/slideLayout8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C6914F3-0A47-4FAA-8D1C-57C4E71A2D5D}"/>
              </a:ext>
            </a:extLst>
          </p:cNvPr>
          <p:cNvSpPr>
            <a:spLocks noGrp="1"/>
          </p:cNvSpPr>
          <p:nvPr>
            <p:ph type="sldNum" sz="quarter" idx="10"/>
          </p:nvPr>
        </p:nvSpPr>
        <p:spPr/>
        <p:txBody>
          <a:bodyPr/>
          <a:lstStyle>
            <a:lvl1pPr>
              <a:defRPr/>
            </a:lvl1pPr>
          </a:lstStyle>
          <a:p>
            <a:pPr>
              <a:defRPr/>
            </a:pPr>
            <a:fld id="{AC9873DC-B811-4555-B971-6BDD8F05B062}" type="slidenum">
              <a:rPr lang="en-US"/>
              <a:pPr>
                <a:defRPr/>
              </a:pPr>
              <a:t>‹#›</a:t>
            </a:fld>
            <a:endParaRPr lang="en-US"/>
          </a:p>
        </p:txBody>
      </p:sp>
      <p:sp>
        <p:nvSpPr>
          <p:cNvPr id="6" name="Footer Placeholder 4">
            <a:extLst>
              <a:ext uri="{FF2B5EF4-FFF2-40B4-BE49-F238E27FC236}">
                <a16:creationId xmlns:a16="http://schemas.microsoft.com/office/drawing/2014/main" id="{19D4F956-6EDD-4EF6-8F8F-4804DF530349}"/>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464596846"/>
      </p:ext>
    </p:extLst>
  </p:cSld>
  <p:clrMapOvr>
    <a:masterClrMapping/>
  </p:clrMapOvr>
  <p:transition/>
  <p:timing/>
</p:sldLayout>
</file>

<file path=ppt/slideLayouts/slideLayout8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BB0BA80-C628-4948-AE2F-8E111373CC20}"/>
              </a:ext>
            </a:extLst>
          </p:cNvPr>
          <p:cNvSpPr>
            <a:spLocks noGrp="1"/>
          </p:cNvSpPr>
          <p:nvPr>
            <p:ph type="sldNum" sz="quarter" idx="10"/>
          </p:nvPr>
        </p:nvSpPr>
        <p:spPr/>
        <p:txBody>
          <a:bodyPr/>
          <a:lstStyle>
            <a:lvl1pPr>
              <a:defRPr/>
            </a:lvl1pPr>
          </a:lstStyle>
          <a:p>
            <a:pPr>
              <a:defRPr/>
            </a:pPr>
            <a:fld id="{8929C72A-C3EB-46F9-9568-4AB8B33E9F10}" type="slidenum">
              <a:rPr lang="en-US"/>
              <a:pPr>
                <a:defRPr/>
              </a:pPr>
              <a:t>‹#›</a:t>
            </a:fld>
            <a:endParaRPr lang="en-US"/>
          </a:p>
        </p:txBody>
      </p:sp>
      <p:sp>
        <p:nvSpPr>
          <p:cNvPr id="8" name="Footer Placeholder 4">
            <a:extLst>
              <a:ext uri="{FF2B5EF4-FFF2-40B4-BE49-F238E27FC236}">
                <a16:creationId xmlns:a16="http://schemas.microsoft.com/office/drawing/2014/main" id="{7331E81D-6C3C-4F40-A87E-8D904186574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149603614"/>
      </p:ext>
    </p:extLst>
  </p:cSld>
  <p:clrMapOvr>
    <a:masterClrMapping/>
  </p:clrMapOvr>
  <p:transition/>
  <p:timing/>
</p:sldLayout>
</file>

<file path=ppt/slideLayouts/slideLayout8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138E1ADA-0AED-4069-9FA3-56F9818B08C1}"/>
              </a:ext>
            </a:extLst>
          </p:cNvPr>
          <p:cNvSpPr>
            <a:spLocks noGrp="1"/>
          </p:cNvSpPr>
          <p:nvPr>
            <p:ph type="sldNum" sz="quarter" idx="10"/>
          </p:nvPr>
        </p:nvSpPr>
        <p:spPr/>
        <p:txBody>
          <a:bodyPr/>
          <a:lstStyle>
            <a:lvl1pPr>
              <a:defRPr/>
            </a:lvl1pPr>
          </a:lstStyle>
          <a:p>
            <a:pPr>
              <a:defRPr/>
            </a:pPr>
            <a:fld id="{6B98C34E-CBF5-440A-9199-E548CD7E3E5D}" type="slidenum">
              <a:rPr lang="en-US"/>
              <a:pPr>
                <a:defRPr/>
              </a:pPr>
              <a:t>‹#›</a:t>
            </a:fld>
            <a:endParaRPr lang="en-US"/>
          </a:p>
        </p:txBody>
      </p:sp>
      <p:sp>
        <p:nvSpPr>
          <p:cNvPr id="4" name="Footer Placeholder 4">
            <a:extLst>
              <a:ext uri="{FF2B5EF4-FFF2-40B4-BE49-F238E27FC236}">
                <a16:creationId xmlns:a16="http://schemas.microsoft.com/office/drawing/2014/main" id="{68D1C729-E254-4FEC-B4F4-81D7AFC0B51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619581877"/>
      </p:ext>
    </p:extLst>
  </p:cSld>
  <p:clrMapOvr>
    <a:masterClrMapping/>
  </p:clrMapOvr>
  <p:transition/>
  <p:timing/>
</p:sldLayout>
</file>

<file path=ppt/slideLayouts/slideLayout8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089A3FD7-37C1-4FE0-841C-C184B052EC2E}"/>
              </a:ext>
            </a:extLst>
          </p:cNvPr>
          <p:cNvSpPr>
            <a:spLocks noGrp="1"/>
          </p:cNvSpPr>
          <p:nvPr>
            <p:ph type="sldNum" sz="quarter" idx="10"/>
          </p:nvPr>
        </p:nvSpPr>
        <p:spPr/>
        <p:txBody>
          <a:bodyPr/>
          <a:lstStyle>
            <a:lvl1pPr>
              <a:defRPr/>
            </a:lvl1pPr>
          </a:lstStyle>
          <a:p>
            <a:pPr>
              <a:defRPr/>
            </a:pPr>
            <a:fld id="{84233106-FADD-4E7C-B2F3-3E51CADE8939}" type="slidenum">
              <a:rPr lang="en-US"/>
              <a:pPr>
                <a:defRPr/>
              </a:pPr>
              <a:t>‹#›</a:t>
            </a:fld>
            <a:endParaRPr lang="en-US"/>
          </a:p>
        </p:txBody>
      </p:sp>
      <p:sp>
        <p:nvSpPr>
          <p:cNvPr id="3" name="Footer Placeholder 4">
            <a:extLst>
              <a:ext uri="{FF2B5EF4-FFF2-40B4-BE49-F238E27FC236}">
                <a16:creationId xmlns:a16="http://schemas.microsoft.com/office/drawing/2014/main" id="{54A5CF32-5EF2-41B4-B4F4-4A5D5E3C76C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216884072"/>
      </p:ext>
    </p:extLst>
  </p:cSld>
  <p:clrMapOvr>
    <a:masterClrMapping/>
  </p:clrMapOvr>
  <p:transition/>
  <p:timing/>
</p:sldLayout>
</file>

<file path=ppt/slideLayouts/slideLayout8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CEBE88D6-43D9-424C-9C64-3FFA0981F3EA}"/>
              </a:ext>
            </a:extLst>
          </p:cNvPr>
          <p:cNvSpPr>
            <a:spLocks noGrp="1"/>
          </p:cNvSpPr>
          <p:nvPr>
            <p:ph type="sldNum" sz="quarter" idx="10"/>
          </p:nvPr>
        </p:nvSpPr>
        <p:spPr/>
        <p:txBody>
          <a:bodyPr/>
          <a:lstStyle>
            <a:lvl1pPr>
              <a:defRPr/>
            </a:lvl1pPr>
          </a:lstStyle>
          <a:p>
            <a:pPr>
              <a:defRPr/>
            </a:pPr>
            <a:fld id="{B3791207-DCA8-4F2D-9226-DA2861AE7023}" type="slidenum">
              <a:rPr lang="en-US"/>
              <a:pPr>
                <a:defRPr/>
              </a:pPr>
              <a:t>‹#›</a:t>
            </a:fld>
            <a:endParaRPr lang="en-US"/>
          </a:p>
        </p:txBody>
      </p:sp>
      <p:sp>
        <p:nvSpPr>
          <p:cNvPr id="6" name="Footer Placeholder 4">
            <a:extLst>
              <a:ext uri="{FF2B5EF4-FFF2-40B4-BE49-F238E27FC236}">
                <a16:creationId xmlns:a16="http://schemas.microsoft.com/office/drawing/2014/main" id="{40FCF2E2-C142-4FB5-877D-90C7CD4222F5}"/>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849440791"/>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8_Title Slide - Handshake">
    <p:bg>
      <p:bgPr>
        <a:blipFill dpi="0" rotWithShape="0">
          <a:blip r:embed="rId1"/>
          <a:stretch>
            <a:fillRect/>
          </a:stretch>
        </a:blipFill>
        <a:effectLst/>
      </p:bgPr>
    </p:bg>
    <p:spTree>
      <p:nvGrpSpPr>
        <p:cNvPr id="1" name=""/>
        <p:cNvGrpSpPr/>
        <p:nvPr/>
      </p:nvGrpSpPr>
      <p:grpSpPr>
        <a:xfrm>
          <a:off x="0" y="0"/>
          <a:ext cx="0" cy="0"/>
        </a:xfrm>
      </p:grpSpPr>
      <p:sp>
        <p:nvSpPr>
          <p:cNvPr id="5" name="Text Placeholder 19"/>
          <p:cNvSpPr>
            <a:spLocks noGrp="1"/>
          </p:cNvSpPr>
          <p:nvPr>
            <p:ph type="body" sz="quarter" idx="11"/>
          </p:nvPr>
        </p:nvSpPr>
        <p:spPr>
          <a:xfrm>
            <a:off x="352425" y="3559175"/>
            <a:ext cx="5029200" cy="609600"/>
          </a:xfrm>
          <a:prstGeom prst="rect">
            <a:avLst/>
          </a:prstGeom>
        </p:spPr>
        <p:txBody>
          <a:bodyPr/>
          <a:lstStyle>
            <a:lvl1pPr marL="0" indent="0">
              <a:buNone/>
              <a:defRPr sz="2000">
                <a:solidFill>
                  <a:schemeClr val="bg1">
                    <a:lumMod val="85000"/>
                  </a:schemeClr>
                </a:solidFill>
              </a:defRPr>
            </a:lvl1pPr>
          </a:lstStyle>
          <a:p>
            <a:pPr lvl="0"/>
            <a:r>
              <a:rPr lang="en-US"/>
              <a:t>Edit Master text styles</a:t>
            </a:r>
          </a:p>
        </p:txBody>
      </p:sp>
      <p:sp>
        <p:nvSpPr>
          <p:cNvPr id="8" name="Title 1"/>
          <p:cNvSpPr>
            <a:spLocks noGrp="1"/>
          </p:cNvSpPr>
          <p:nvPr>
            <p:ph type="title"/>
          </p:nvPr>
        </p:nvSpPr>
        <p:spPr>
          <a:xfrm>
            <a:off x="352425" y="2543175"/>
            <a:ext cx="7924800" cy="914400"/>
          </a:xfrm>
          <a:prstGeom prst="rect">
            <a:avLst/>
          </a:prstGeom>
        </p:spPr>
        <p:txBody>
          <a:bodyPr anchor="ctr" anchorCtr="0">
            <a:normAutofit/>
          </a:bodyPr>
          <a:lstStyle>
            <a:lvl1pPr algn="l">
              <a:defRPr sz="3200" b="1" baseline="0">
                <a:solidFill>
                  <a:schemeClr val="bg1"/>
                </a:solidFill>
                <a:effectLst>
                  <a:outerShdw blurRad="203200" dist="63500" dir="2700000" algn="ctr" rotWithShape="0">
                    <a:schemeClr val="accent4">
                      <a:alpha val="75000"/>
                    </a:schemeClr>
                  </a:outerShdw>
                </a:effectLst>
                <a:latin typeface="Arial" panose="020b0604020202020204" pitchFamily="34" charset="0"/>
                <a:cs typeface="Arial" panose="020b0604020202020204" pitchFamily="34" charset="0"/>
              </a:defRPr>
            </a:lvl1pPr>
          </a:lstStyle>
          <a:p>
            <a:r>
              <a:rPr lang="en-US"/>
              <a:t>Click to edit Master title style</a:t>
            </a:r>
            <a:endParaRPr lang="en-US"/>
          </a:p>
        </p:txBody>
      </p:sp>
      <p:sp>
        <p:nvSpPr>
          <p:cNvPr id="4" name="Footer Placeholder 4">
            <a:extLst>
              <a:ext uri="{FF2B5EF4-FFF2-40B4-BE49-F238E27FC236}">
                <a16:creationId xmlns:a16="http://schemas.microsoft.com/office/drawing/2014/main" id="{DB2E10EE-F2A1-4819-9EBA-C0050BBE516B}"/>
              </a:ext>
            </a:extLst>
          </p:cNvPr>
          <p:cNvSpPr>
            <a:spLocks noGrp="1"/>
          </p:cNvSpPr>
          <p:nvPr>
            <p:ph type="ftr" sz="quarter" idx="12"/>
          </p:nvPr>
        </p:nvSpPr>
        <p:spPr/>
        <p:txBody>
          <a:bodyPr/>
          <a:lstStyle>
            <a:lvl1pPr algn="l">
              <a:defRPr sz="900" b="0">
                <a:solidFill>
                  <a:schemeClr val="accent4"/>
                </a:solidFill>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extLst>
      <p:ext uri="{BB962C8B-B14F-4D97-AF65-F5344CB8AC3E}">
        <p14:creationId xmlns:p14="http://schemas.microsoft.com/office/powerpoint/2010/main" val="10581639"/>
      </p:ext>
    </p:extLst>
  </p:cSld>
  <p:clrMapOvr>
    <a:masterClrMapping/>
  </p:clrMapOvr>
  <p:transition/>
  <p:timing/>
</p:sldLayout>
</file>

<file path=ppt/slideLayouts/slideLayout9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1E3E7581-1047-4BF1-99C7-29DBE6D1B481}"/>
              </a:ext>
            </a:extLst>
          </p:cNvPr>
          <p:cNvSpPr>
            <a:spLocks noGrp="1"/>
          </p:cNvSpPr>
          <p:nvPr>
            <p:ph type="sldNum" sz="quarter" idx="10"/>
          </p:nvPr>
        </p:nvSpPr>
        <p:spPr/>
        <p:txBody>
          <a:bodyPr/>
          <a:lstStyle>
            <a:lvl1pPr>
              <a:defRPr/>
            </a:lvl1pPr>
          </a:lstStyle>
          <a:p>
            <a:pPr>
              <a:defRPr/>
            </a:pPr>
            <a:fld id="{9099B7BC-0554-4E7D-820D-8CEC6DE8A3AE}" type="slidenum">
              <a:rPr lang="en-US"/>
              <a:pPr>
                <a:defRPr/>
              </a:pPr>
              <a:t>‹#›</a:t>
            </a:fld>
            <a:endParaRPr lang="en-US"/>
          </a:p>
        </p:txBody>
      </p:sp>
      <p:sp>
        <p:nvSpPr>
          <p:cNvPr id="6" name="Footer Placeholder 4">
            <a:extLst>
              <a:ext uri="{FF2B5EF4-FFF2-40B4-BE49-F238E27FC236}">
                <a16:creationId xmlns:a16="http://schemas.microsoft.com/office/drawing/2014/main" id="{B408F7C1-3449-4AA1-B85C-58C203873662}"/>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353977506"/>
      </p:ext>
    </p:extLst>
  </p:cSld>
  <p:clrMapOvr>
    <a:masterClrMapping/>
  </p:clrMapOvr>
  <p:transition/>
  <p:timing/>
</p:sldLayout>
</file>

<file path=ppt/slideLayouts/slideLayout9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Section Title Slide">
    <p:spTree>
      <p:nvGrpSpPr>
        <p:cNvPr id="1" name=""/>
        <p:cNvGrpSpPr/>
        <p:nvPr/>
      </p:nvGrpSpPr>
      <p:grpSpPr>
        <a:xfrm>
          <a:off x="0" y="0"/>
          <a: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a:extLst>
              <a:ext uri="{FF2B5EF4-FFF2-40B4-BE49-F238E27FC236}">
                <a16:creationId xmlns:a16="http://schemas.microsoft.com/office/drawing/2014/main" id="{353D1002-7547-4E07-B534-EDB792071C3E}"/>
              </a:ext>
            </a:extLst>
          </p:cNvPr>
          <p:cNvSpPr>
            <a:spLocks noGrp="1"/>
          </p:cNvSpPr>
          <p:nvPr>
            <p:ph type="sldNum" sz="quarter" idx="10"/>
          </p:nvPr>
        </p:nvSpPr>
        <p:spPr/>
        <p:txBody>
          <a:bodyPr/>
          <a:lstStyle>
            <a:lvl1pPr>
              <a:defRPr/>
            </a:lvl1pPr>
          </a:lstStyle>
          <a:p>
            <a:pPr>
              <a:defRPr/>
            </a:pPr>
            <a:fld id="{C05322DF-7EE3-4764-8243-67BAE8FF5277}" type="slidenum">
              <a:rPr lang="en-US"/>
              <a:pPr>
                <a:defRPr/>
              </a:pPr>
              <a:t>‹#›</a:t>
            </a:fld>
            <a:endParaRPr lang="en-US"/>
          </a:p>
        </p:txBody>
      </p:sp>
      <p:sp>
        <p:nvSpPr>
          <p:cNvPr id="5" name="Footer Placeholder 4">
            <a:extLst>
              <a:ext uri="{FF2B5EF4-FFF2-40B4-BE49-F238E27FC236}">
                <a16:creationId xmlns:a16="http://schemas.microsoft.com/office/drawing/2014/main" id="{F5133073-381A-4FBF-857B-32CC96EF7D5B}"/>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367142732"/>
      </p:ext>
    </p:extLst>
  </p:cSld>
  <p:clrMapOvr>
    <a:masterClrMapping/>
  </p:clrMapOvr>
  <p:transition/>
  <p:timing/>
</p:sldLayout>
</file>

<file path=ppt/slideLayouts/slideLayout9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826246-0324-4196-BDF8-3D03AEB8D09E}"/>
              </a:ext>
            </a:extLst>
          </p:cNvPr>
          <p:cNvSpPr>
            <a:spLocks noGrp="1"/>
          </p:cNvSpPr>
          <p:nvPr>
            <p:ph type="sldNum" sz="quarter" idx="10"/>
          </p:nvPr>
        </p:nvSpPr>
        <p:spPr/>
        <p:txBody>
          <a:bodyPr/>
          <a:lstStyle>
            <a:lvl1pPr>
              <a:defRPr/>
            </a:lvl1pPr>
          </a:lstStyle>
          <a:p>
            <a:pPr>
              <a:defRPr/>
            </a:pPr>
            <a:fld id="{DB5AA7B6-29C7-46CC-B20C-48C201ECDD98}" type="slidenum">
              <a:rPr lang="en-US"/>
              <a:pPr>
                <a:defRPr/>
              </a:pPr>
              <a:t>‹#›</a:t>
            </a:fld>
            <a:endParaRPr lang="en-US"/>
          </a:p>
        </p:txBody>
      </p:sp>
      <p:sp>
        <p:nvSpPr>
          <p:cNvPr id="5" name="Footer Placeholder 4">
            <a:extLst>
              <a:ext uri="{FF2B5EF4-FFF2-40B4-BE49-F238E27FC236}">
                <a16:creationId xmlns:a16="http://schemas.microsoft.com/office/drawing/2014/main" id="{F6714D4A-3B16-4B69-B65C-755599F60DC2}"/>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293268966"/>
      </p:ext>
    </p:extLst>
  </p:cSld>
  <p:clrMapOvr>
    <a:masterClrMapping/>
  </p:clrMapOvr>
  <p:transition/>
  <p:timing/>
</p:sldLayout>
</file>

<file path=ppt/slideLayouts/slideLayout9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7" name="Title 1"/>
          <p:cNvSpPr>
            <a:spLocks noGrp="1"/>
          </p:cNvSpPr>
          <p:nvPr>
            <p:ph type="title"/>
          </p:nvPr>
        </p:nvSpPr>
        <p:spPr>
          <a:xfrm>
            <a:off x="722313" y="1533525"/>
            <a:ext cx="7772400" cy="1362075"/>
          </a:xfrm>
        </p:spPr>
        <p:txBody>
          <a:bodyPr anchor="t"/>
          <a:lstStyle>
            <a:lvl1pPr algn="l">
              <a:defRPr sz="4000" b="1" cap="all"/>
            </a:lvl1pPr>
          </a:lstStyle>
          <a:p>
            <a:r>
              <a:rPr lang="en-US"/>
              <a:t>Click to edit Master title style</a:t>
            </a:r>
          </a:p>
        </p:txBody>
      </p:sp>
      <p:sp>
        <p:nvSpPr>
          <p:cNvPr id="8" name="Text Placeholder 2"/>
          <p:cNvSpPr>
            <a:spLocks noGrp="1"/>
          </p:cNvSpPr>
          <p:nvPr>
            <p:ph type="body" idx="1"/>
          </p:nvPr>
        </p:nvSpPr>
        <p:spPr>
          <a:xfrm>
            <a:off x="722313" y="2906713"/>
            <a:ext cx="7772400" cy="1500187"/>
          </a:xfrm>
        </p:spPr>
        <p:txBody>
          <a:bodyPr anchor="ct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30DEA8A8-24FF-439A-B791-A149181E42BC}"/>
              </a:ext>
            </a:extLst>
          </p:cNvPr>
          <p:cNvSpPr>
            <a:spLocks noGrp="1"/>
          </p:cNvSpPr>
          <p:nvPr>
            <p:ph type="sldNum" sz="quarter" idx="10"/>
          </p:nvPr>
        </p:nvSpPr>
        <p:spPr/>
        <p:txBody>
          <a:bodyPr/>
          <a:lstStyle>
            <a:lvl1pPr>
              <a:defRPr/>
            </a:lvl1pPr>
          </a:lstStyle>
          <a:p>
            <a:pPr>
              <a:defRPr/>
            </a:pPr>
            <a:fld id="{FD5B8A90-CDCD-41CF-ABCB-12F3784689CB}" type="slidenum">
              <a:rPr lang="en-US"/>
              <a:pPr>
                <a:defRPr/>
              </a:pPr>
              <a:t>‹#›</a:t>
            </a:fld>
            <a:endParaRPr lang="en-US"/>
          </a:p>
        </p:txBody>
      </p:sp>
      <p:sp>
        <p:nvSpPr>
          <p:cNvPr id="5" name="Footer Placeholder 4">
            <a:extLst>
              <a:ext uri="{FF2B5EF4-FFF2-40B4-BE49-F238E27FC236}">
                <a16:creationId xmlns:a16="http://schemas.microsoft.com/office/drawing/2014/main" id="{C65CDF87-BEC9-4218-ACD6-8273D8A5BF5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024198519"/>
      </p:ext>
    </p:extLst>
  </p:cSld>
  <p:clrMapOvr>
    <a:masterClrMapping/>
  </p:clrMapOvr>
  <p:transition/>
  <p:timing/>
</p:sldLayout>
</file>

<file path=ppt/slideLayouts/slideLayout9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B74EB97-9103-4F32-AC7F-7687C824CBC2}"/>
              </a:ext>
            </a:extLst>
          </p:cNvPr>
          <p:cNvSpPr>
            <a:spLocks noGrp="1"/>
          </p:cNvSpPr>
          <p:nvPr>
            <p:ph type="sldNum" sz="quarter" idx="10"/>
          </p:nvPr>
        </p:nvSpPr>
        <p:spPr/>
        <p:txBody>
          <a:bodyPr/>
          <a:lstStyle>
            <a:lvl1pPr>
              <a:defRPr/>
            </a:lvl1pPr>
          </a:lstStyle>
          <a:p>
            <a:pPr>
              <a:defRPr/>
            </a:pPr>
            <a:fld id="{7AF133E8-FE85-4941-BC6A-F6A802638116}" type="slidenum">
              <a:rPr lang="en-US"/>
              <a:pPr>
                <a:defRPr/>
              </a:pPr>
              <a:t>‹#›</a:t>
            </a:fld>
            <a:endParaRPr lang="en-US"/>
          </a:p>
        </p:txBody>
      </p:sp>
      <p:sp>
        <p:nvSpPr>
          <p:cNvPr id="6" name="Footer Placeholder 4">
            <a:extLst>
              <a:ext uri="{FF2B5EF4-FFF2-40B4-BE49-F238E27FC236}">
                <a16:creationId xmlns:a16="http://schemas.microsoft.com/office/drawing/2014/main" id="{7B243AE3-2B9B-44E0-92DD-1E708062A4A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258561930"/>
      </p:ext>
    </p:extLst>
  </p:cSld>
  <p:clrMapOvr>
    <a:masterClrMapping/>
  </p:clrMapOvr>
  <p:transition/>
  <p:timing/>
</p:sldLayout>
</file>

<file path=ppt/slideLayouts/slideLayout9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1F8C54BC-5C2E-485A-B81C-4F3C955953A6}"/>
              </a:ext>
            </a:extLst>
          </p:cNvPr>
          <p:cNvSpPr>
            <a:spLocks noGrp="1"/>
          </p:cNvSpPr>
          <p:nvPr>
            <p:ph type="sldNum" sz="quarter" idx="10"/>
          </p:nvPr>
        </p:nvSpPr>
        <p:spPr/>
        <p:txBody>
          <a:bodyPr/>
          <a:lstStyle>
            <a:lvl1pPr>
              <a:defRPr/>
            </a:lvl1pPr>
          </a:lstStyle>
          <a:p>
            <a:pPr>
              <a:defRPr/>
            </a:pPr>
            <a:fld id="{00343E37-0137-4FA2-85BD-A082691C05A1}" type="slidenum">
              <a:rPr lang="en-US"/>
              <a:pPr>
                <a:defRPr/>
              </a:pPr>
              <a:t>‹#›</a:t>
            </a:fld>
            <a:endParaRPr lang="en-US"/>
          </a:p>
        </p:txBody>
      </p:sp>
      <p:sp>
        <p:nvSpPr>
          <p:cNvPr id="8" name="Footer Placeholder 4">
            <a:extLst>
              <a:ext uri="{FF2B5EF4-FFF2-40B4-BE49-F238E27FC236}">
                <a16:creationId xmlns:a16="http://schemas.microsoft.com/office/drawing/2014/main" id="{EE668A47-2603-4B1C-9C6B-96E73A4462C1}"/>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4091307262"/>
      </p:ext>
    </p:extLst>
  </p:cSld>
  <p:clrMapOvr>
    <a:masterClrMapping/>
  </p:clrMapOvr>
  <p:transition/>
  <p:timing/>
</p:sldLayout>
</file>

<file path=ppt/slideLayouts/slideLayout9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58093ED1-AB9D-47E3-A127-52407735119F}"/>
              </a:ext>
            </a:extLst>
          </p:cNvPr>
          <p:cNvSpPr>
            <a:spLocks noGrp="1"/>
          </p:cNvSpPr>
          <p:nvPr>
            <p:ph type="sldNum" sz="quarter" idx="10"/>
          </p:nvPr>
        </p:nvSpPr>
        <p:spPr/>
        <p:txBody>
          <a:bodyPr/>
          <a:lstStyle>
            <a:lvl1pPr>
              <a:defRPr/>
            </a:lvl1pPr>
          </a:lstStyle>
          <a:p>
            <a:pPr>
              <a:defRPr/>
            </a:pPr>
            <a:fld id="{F68C3AB8-2543-4478-B714-4B754986120A}" type="slidenum">
              <a:rPr lang="en-US"/>
              <a:pPr>
                <a:defRPr/>
              </a:pPr>
              <a:t>‹#›</a:t>
            </a:fld>
            <a:endParaRPr lang="en-US"/>
          </a:p>
        </p:txBody>
      </p:sp>
      <p:sp>
        <p:nvSpPr>
          <p:cNvPr id="4" name="Footer Placeholder 4">
            <a:extLst>
              <a:ext uri="{FF2B5EF4-FFF2-40B4-BE49-F238E27FC236}">
                <a16:creationId xmlns:a16="http://schemas.microsoft.com/office/drawing/2014/main" id="{0306A9F5-8FA8-4640-9539-78A5F55FE67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185774682"/>
      </p:ext>
    </p:extLst>
  </p:cSld>
  <p:clrMapOvr>
    <a:masterClrMapping/>
  </p:clrMapOvr>
  <p:transition/>
  <p:timing/>
</p:sldLayout>
</file>

<file path=ppt/slideLayouts/slideLayout9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Slide Number Placeholder 3">
            <a:extLst>
              <a:ext uri="{FF2B5EF4-FFF2-40B4-BE49-F238E27FC236}">
                <a16:creationId xmlns:a16="http://schemas.microsoft.com/office/drawing/2014/main" id="{5370C0D2-464E-4D84-A1B2-275E740F2E3E}"/>
              </a:ext>
            </a:extLst>
          </p:cNvPr>
          <p:cNvSpPr>
            <a:spLocks noGrp="1"/>
          </p:cNvSpPr>
          <p:nvPr>
            <p:ph type="sldNum" sz="quarter" idx="10"/>
          </p:nvPr>
        </p:nvSpPr>
        <p:spPr/>
        <p:txBody>
          <a:bodyPr/>
          <a:lstStyle>
            <a:lvl1pPr>
              <a:defRPr/>
            </a:lvl1pPr>
          </a:lstStyle>
          <a:p>
            <a:pPr>
              <a:defRPr/>
            </a:pPr>
            <a:fld id="{92684E54-23E1-48A9-BE68-E016988FBBA1}" type="slidenum">
              <a:rPr lang="en-US"/>
              <a:pPr>
                <a:defRPr/>
              </a:pPr>
              <a:t>‹#›</a:t>
            </a:fld>
            <a:endParaRPr lang="en-US"/>
          </a:p>
        </p:txBody>
      </p:sp>
      <p:sp>
        <p:nvSpPr>
          <p:cNvPr id="3" name="Footer Placeholder 4">
            <a:extLst>
              <a:ext uri="{FF2B5EF4-FFF2-40B4-BE49-F238E27FC236}">
                <a16:creationId xmlns:a16="http://schemas.microsoft.com/office/drawing/2014/main" id="{D9FF64CD-2AF9-43A3-9FFF-6BC84416F717}"/>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2959281929"/>
      </p:ext>
    </p:extLst>
  </p:cSld>
  <p:clrMapOvr>
    <a:masterClrMapping/>
  </p:clrMapOvr>
  <p:transition/>
  <p:timing/>
</p:sldLayout>
</file>

<file path=ppt/slideLayouts/slideLayout9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D4831D85-E15E-4CC3-B83D-F3B9F1268F24}"/>
              </a:ext>
            </a:extLst>
          </p:cNvPr>
          <p:cNvSpPr>
            <a:spLocks noGrp="1"/>
          </p:cNvSpPr>
          <p:nvPr>
            <p:ph type="sldNum" sz="quarter" idx="10"/>
          </p:nvPr>
        </p:nvSpPr>
        <p:spPr/>
        <p:txBody>
          <a:bodyPr/>
          <a:lstStyle>
            <a:lvl1pPr>
              <a:defRPr/>
            </a:lvl1pPr>
          </a:lstStyle>
          <a:p>
            <a:pPr>
              <a:defRPr/>
            </a:pPr>
            <a:fld id="{8BD738AE-B4C4-475A-8762-C8429FD0D3F5}" type="slidenum">
              <a:rPr lang="en-US"/>
              <a:pPr>
                <a:defRPr/>
              </a:pPr>
              <a:t>‹#›</a:t>
            </a:fld>
            <a:endParaRPr lang="en-US"/>
          </a:p>
        </p:txBody>
      </p:sp>
      <p:sp>
        <p:nvSpPr>
          <p:cNvPr id="6" name="Footer Placeholder 4">
            <a:extLst>
              <a:ext uri="{FF2B5EF4-FFF2-40B4-BE49-F238E27FC236}">
                <a16:creationId xmlns:a16="http://schemas.microsoft.com/office/drawing/2014/main" id="{822DF568-1DD9-4B33-9ECE-591B515D88FD}"/>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4081795716"/>
      </p:ext>
    </p:extLst>
  </p:cSld>
  <p:clrMapOvr>
    <a:masterClrMapping/>
  </p:clrMapOvr>
  <p:transition/>
  <p:timing/>
</p:sldLayout>
</file>

<file path=ppt/slideLayouts/slideLayout9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a:extLst>
              <a:ext uri="{FF2B5EF4-FFF2-40B4-BE49-F238E27FC236}">
                <a16:creationId xmlns:a16="http://schemas.microsoft.com/office/drawing/2014/main" id="{E7E6B1D9-EBF0-4BB8-8974-EE41E9890444}"/>
              </a:ext>
            </a:extLst>
          </p:cNvPr>
          <p:cNvSpPr>
            <a:spLocks noGrp="1"/>
          </p:cNvSpPr>
          <p:nvPr>
            <p:ph type="sldNum" sz="quarter" idx="10"/>
          </p:nvPr>
        </p:nvSpPr>
        <p:spPr/>
        <p:txBody>
          <a:bodyPr/>
          <a:lstStyle>
            <a:lvl1pPr>
              <a:defRPr/>
            </a:lvl1pPr>
          </a:lstStyle>
          <a:p>
            <a:pPr>
              <a:defRPr/>
            </a:pPr>
            <a:fld id="{1D9B4B30-2C5A-4326-82FE-02CAFBE67D6C}" type="slidenum">
              <a:rPr lang="en-US"/>
              <a:pPr>
                <a:defRPr/>
              </a:pPr>
              <a:t>‹#›</a:t>
            </a:fld>
            <a:endParaRPr lang="en-US"/>
          </a:p>
        </p:txBody>
      </p:sp>
      <p:sp>
        <p:nvSpPr>
          <p:cNvPr id="6" name="Footer Placeholder 4">
            <a:extLst>
              <a:ext uri="{FF2B5EF4-FFF2-40B4-BE49-F238E27FC236}">
                <a16:creationId xmlns:a16="http://schemas.microsoft.com/office/drawing/2014/main" id="{8E02B8BE-CDA1-4398-A83A-50AC4844B12A}"/>
              </a:ext>
            </a:extLst>
          </p:cNvPr>
          <p:cNvSpPr>
            <a:spLocks noGrp="1"/>
          </p:cNvSpPr>
          <p:nvPr>
            <p:ph type="ftr" sz="quarter" idx="11"/>
          </p:nvPr>
        </p:nvSpPr>
        <p:spPr/>
        <p:txBody>
          <a:bodyPr/>
          <a:lstStyle>
            <a:lvl1pPr>
              <a:defRPr/>
            </a:lvl1p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1009601826"/>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image" Target="../media/image18.jpeg"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10.xml.rels>&#65279;<?xml version="1.0" encoding="utf-8" standalone="yes"?><Relationships xmlns="http://schemas.openxmlformats.org/package/2006/relationships"><Relationship Id="rId1" Type="http://schemas.openxmlformats.org/officeDocument/2006/relationships/slideLayout" Target="../slideLayouts/slideLayout91.xml" /><Relationship Id="rId10" Type="http://schemas.openxmlformats.org/officeDocument/2006/relationships/image" Target="../media/image28.jpeg" /><Relationship Id="rId11" Type="http://schemas.openxmlformats.org/officeDocument/2006/relationships/theme" Target="../theme/theme10.xml" /><Relationship Id="rId2" Type="http://schemas.openxmlformats.org/officeDocument/2006/relationships/slideLayout" Target="../slideLayouts/slideLayout92.xml" /><Relationship Id="rId3" Type="http://schemas.openxmlformats.org/officeDocument/2006/relationships/slideLayout" Target="../slideLayouts/slideLayout93.xml" /><Relationship Id="rId4" Type="http://schemas.openxmlformats.org/officeDocument/2006/relationships/slideLayout" Target="../slideLayouts/slideLayout94.xml" /><Relationship Id="rId5" Type="http://schemas.openxmlformats.org/officeDocument/2006/relationships/slideLayout" Target="../slideLayouts/slideLayout95.xml" /><Relationship Id="rId6" Type="http://schemas.openxmlformats.org/officeDocument/2006/relationships/slideLayout" Target="../slideLayouts/slideLayout96.xml" /><Relationship Id="rId7" Type="http://schemas.openxmlformats.org/officeDocument/2006/relationships/slideLayout" Target="../slideLayouts/slideLayout97.xml" /><Relationship Id="rId8" Type="http://schemas.openxmlformats.org/officeDocument/2006/relationships/slideLayout" Target="../slideLayouts/slideLayout98.xml" /><Relationship Id="rId9" Type="http://schemas.openxmlformats.org/officeDocument/2006/relationships/slideLayout" Target="../slideLayouts/slideLayout99.xml" /></Relationships>
</file>

<file path=ppt/slideMasters/_rels/slideMaster11.xml.rels>&#65279;<?xml version="1.0" encoding="utf-8" standalone="yes"?><Relationships xmlns="http://schemas.openxmlformats.org/package/2006/relationships"><Relationship Id="rId1" Type="http://schemas.openxmlformats.org/officeDocument/2006/relationships/slideLayout" Target="../slideLayouts/slideLayout100.xml" /><Relationship Id="rId10" Type="http://schemas.openxmlformats.org/officeDocument/2006/relationships/image" Target="../media/image29.jpeg" /><Relationship Id="rId11" Type="http://schemas.openxmlformats.org/officeDocument/2006/relationships/theme" Target="../theme/theme11.xml" /><Relationship Id="rId2" Type="http://schemas.openxmlformats.org/officeDocument/2006/relationships/slideLayout" Target="../slideLayouts/slideLayout101.xml" /><Relationship Id="rId3" Type="http://schemas.openxmlformats.org/officeDocument/2006/relationships/slideLayout" Target="../slideLayouts/slideLayout102.xml" /><Relationship Id="rId4" Type="http://schemas.openxmlformats.org/officeDocument/2006/relationships/slideLayout" Target="../slideLayouts/slideLayout103.xml" /><Relationship Id="rId5" Type="http://schemas.openxmlformats.org/officeDocument/2006/relationships/slideLayout" Target="../slideLayouts/slideLayout104.xml" /><Relationship Id="rId6" Type="http://schemas.openxmlformats.org/officeDocument/2006/relationships/slideLayout" Target="../slideLayouts/slideLayout105.xml" /><Relationship Id="rId7" Type="http://schemas.openxmlformats.org/officeDocument/2006/relationships/slideLayout" Target="../slideLayouts/slideLayout106.xml" /><Relationship Id="rId8" Type="http://schemas.openxmlformats.org/officeDocument/2006/relationships/slideLayout" Target="../slideLayouts/slideLayout107.xml" /><Relationship Id="rId9" Type="http://schemas.openxmlformats.org/officeDocument/2006/relationships/slideLayout" Target="../slideLayouts/slideLayout108.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image" Target="../media/image19.jpeg" /><Relationship Id="rId11" Type="http://schemas.openxmlformats.org/officeDocument/2006/relationships/theme" Target="../theme/theme2.xml" /><Relationship Id="rId2" Type="http://schemas.openxmlformats.org/officeDocument/2006/relationships/slideLayout" Target="../slideLayouts/slideLayout19.xml" /><Relationship Id="rId3" Type="http://schemas.openxmlformats.org/officeDocument/2006/relationships/slideLayout" Target="../slideLayouts/slideLayout20.xml" /><Relationship Id="rId4" Type="http://schemas.openxmlformats.org/officeDocument/2006/relationships/slideLayout" Target="../slideLayouts/slideLayout21.xml" /><Relationship Id="rId5" Type="http://schemas.openxmlformats.org/officeDocument/2006/relationships/slideLayout" Target="../slideLayouts/slideLayout22.xml" /><Relationship Id="rId6" Type="http://schemas.openxmlformats.org/officeDocument/2006/relationships/slideLayout" Target="../slideLayouts/slideLayout23.xml" /><Relationship Id="rId7" Type="http://schemas.openxmlformats.org/officeDocument/2006/relationships/slideLayout" Target="../slideLayouts/slideLayout24.xml" /><Relationship Id="rId8" Type="http://schemas.openxmlformats.org/officeDocument/2006/relationships/slideLayout" Target="../slideLayouts/slideLayout25.xml" /><Relationship Id="rId9" Type="http://schemas.openxmlformats.org/officeDocument/2006/relationships/slideLayout" Target="../slideLayouts/slideLayout26.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7.xml" /><Relationship Id="rId10" Type="http://schemas.openxmlformats.org/officeDocument/2006/relationships/slideLayout" Target="../slideLayouts/slideLayout36.xml" /><Relationship Id="rId11" Type="http://schemas.openxmlformats.org/officeDocument/2006/relationships/image" Target="../media/image21.jpeg" /><Relationship Id="rId12" Type="http://schemas.openxmlformats.org/officeDocument/2006/relationships/theme" Target="../theme/theme3.xml" /><Relationship Id="rId2" Type="http://schemas.openxmlformats.org/officeDocument/2006/relationships/slideLayout" Target="../slideLayouts/slideLayout28.xml" /><Relationship Id="rId3" Type="http://schemas.openxmlformats.org/officeDocument/2006/relationships/slideLayout" Target="../slideLayouts/slideLayout29.xml" /><Relationship Id="rId4" Type="http://schemas.openxmlformats.org/officeDocument/2006/relationships/slideLayout" Target="../slideLayouts/slideLayout30.xml" /><Relationship Id="rId5" Type="http://schemas.openxmlformats.org/officeDocument/2006/relationships/slideLayout" Target="../slideLayouts/slideLayout31.xml" /><Relationship Id="rId6" Type="http://schemas.openxmlformats.org/officeDocument/2006/relationships/slideLayout" Target="../slideLayouts/slideLayout32.xml" /><Relationship Id="rId7" Type="http://schemas.openxmlformats.org/officeDocument/2006/relationships/slideLayout" Target="../slideLayouts/slideLayout33.xml" /><Relationship Id="rId8" Type="http://schemas.openxmlformats.org/officeDocument/2006/relationships/slideLayout" Target="../slideLayouts/slideLayout34.xml" /><Relationship Id="rId9" Type="http://schemas.openxmlformats.org/officeDocument/2006/relationships/slideLayout" Target="../slideLayouts/slideLayout35.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37.xml" /><Relationship Id="rId10" Type="http://schemas.openxmlformats.org/officeDocument/2006/relationships/image" Target="../media/image22.jpeg" /><Relationship Id="rId11" Type="http://schemas.openxmlformats.org/officeDocument/2006/relationships/theme" Target="../theme/theme4.xml" /><Relationship Id="rId2" Type="http://schemas.openxmlformats.org/officeDocument/2006/relationships/slideLayout" Target="../slideLayouts/slideLayout38.xml" /><Relationship Id="rId3" Type="http://schemas.openxmlformats.org/officeDocument/2006/relationships/slideLayout" Target="../slideLayouts/slideLayout39.xml" /><Relationship Id="rId4" Type="http://schemas.openxmlformats.org/officeDocument/2006/relationships/slideLayout" Target="../slideLayouts/slideLayout40.xml" /><Relationship Id="rId5" Type="http://schemas.openxmlformats.org/officeDocument/2006/relationships/slideLayout" Target="../slideLayouts/slideLayout41.xml" /><Relationship Id="rId6" Type="http://schemas.openxmlformats.org/officeDocument/2006/relationships/slideLayout" Target="../slideLayouts/slideLayout42.xml" /><Relationship Id="rId7" Type="http://schemas.openxmlformats.org/officeDocument/2006/relationships/slideLayout" Target="../slideLayouts/slideLayout43.xml" /><Relationship Id="rId8" Type="http://schemas.openxmlformats.org/officeDocument/2006/relationships/slideLayout" Target="../slideLayouts/slideLayout44.xml" /><Relationship Id="rId9" Type="http://schemas.openxmlformats.org/officeDocument/2006/relationships/slideLayout" Target="../slideLayouts/slideLayout45.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image" Target="../media/image23.jpeg" /><Relationship Id="rId11" Type="http://schemas.openxmlformats.org/officeDocument/2006/relationships/theme" Target="../theme/theme5.xml" /><Relationship Id="rId2" Type="http://schemas.openxmlformats.org/officeDocument/2006/relationships/slideLayout" Target="../slideLayouts/slideLayout47.xml" /><Relationship Id="rId3" Type="http://schemas.openxmlformats.org/officeDocument/2006/relationships/slideLayout" Target="../slideLayouts/slideLayout48.xml" /><Relationship Id="rId4" Type="http://schemas.openxmlformats.org/officeDocument/2006/relationships/slideLayout" Target="../slideLayouts/slideLayout49.xml" /><Relationship Id="rId5" Type="http://schemas.openxmlformats.org/officeDocument/2006/relationships/slideLayout" Target="../slideLayouts/slideLayout50.xml" /><Relationship Id="rId6" Type="http://schemas.openxmlformats.org/officeDocument/2006/relationships/slideLayout" Target="../slideLayouts/slideLayout51.xml" /><Relationship Id="rId7" Type="http://schemas.openxmlformats.org/officeDocument/2006/relationships/slideLayout" Target="../slideLayouts/slideLayout52.xml" /><Relationship Id="rId8" Type="http://schemas.openxmlformats.org/officeDocument/2006/relationships/slideLayout" Target="../slideLayouts/slideLayout53.xml" /><Relationship Id="rId9" Type="http://schemas.openxmlformats.org/officeDocument/2006/relationships/slideLayout" Target="../slideLayouts/slideLayout54.xml"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55.xml" /><Relationship Id="rId10" Type="http://schemas.openxmlformats.org/officeDocument/2006/relationships/image" Target="../media/image24.jpeg" /><Relationship Id="rId11" Type="http://schemas.openxmlformats.org/officeDocument/2006/relationships/theme" Target="../theme/theme6.xml" /><Relationship Id="rId2" Type="http://schemas.openxmlformats.org/officeDocument/2006/relationships/slideLayout" Target="../slideLayouts/slideLayout56.xml" /><Relationship Id="rId3" Type="http://schemas.openxmlformats.org/officeDocument/2006/relationships/slideLayout" Target="../slideLayouts/slideLayout57.xml" /><Relationship Id="rId4" Type="http://schemas.openxmlformats.org/officeDocument/2006/relationships/slideLayout" Target="../slideLayouts/slideLayout58.xml" /><Relationship Id="rId5" Type="http://schemas.openxmlformats.org/officeDocument/2006/relationships/slideLayout" Target="../slideLayouts/slideLayout59.xml" /><Relationship Id="rId6" Type="http://schemas.openxmlformats.org/officeDocument/2006/relationships/slideLayout" Target="../slideLayouts/slideLayout60.xml" /><Relationship Id="rId7" Type="http://schemas.openxmlformats.org/officeDocument/2006/relationships/slideLayout" Target="../slideLayouts/slideLayout61.xml" /><Relationship Id="rId8" Type="http://schemas.openxmlformats.org/officeDocument/2006/relationships/slideLayout" Target="../slideLayouts/slideLayout62.xml" /><Relationship Id="rId9" Type="http://schemas.openxmlformats.org/officeDocument/2006/relationships/slideLayout" Target="../slideLayouts/slideLayout63.xml" /></Relationships>
</file>

<file path=ppt/slideMasters/_rels/slideMaster7.xml.rels>&#65279;<?xml version="1.0" encoding="utf-8" standalone="yes"?><Relationships xmlns="http://schemas.openxmlformats.org/package/2006/relationships"><Relationship Id="rId1" Type="http://schemas.openxmlformats.org/officeDocument/2006/relationships/slideLayout" Target="../slideLayouts/slideLayout64.xml" /><Relationship Id="rId10" Type="http://schemas.openxmlformats.org/officeDocument/2006/relationships/image" Target="../media/image25.jpeg" /><Relationship Id="rId11" Type="http://schemas.openxmlformats.org/officeDocument/2006/relationships/theme" Target="../theme/theme7.xml" /><Relationship Id="rId2" Type="http://schemas.openxmlformats.org/officeDocument/2006/relationships/slideLayout" Target="../slideLayouts/slideLayout65.xml" /><Relationship Id="rId3" Type="http://schemas.openxmlformats.org/officeDocument/2006/relationships/slideLayout" Target="../slideLayouts/slideLayout66.xml" /><Relationship Id="rId4" Type="http://schemas.openxmlformats.org/officeDocument/2006/relationships/slideLayout" Target="../slideLayouts/slideLayout67.xml" /><Relationship Id="rId5" Type="http://schemas.openxmlformats.org/officeDocument/2006/relationships/slideLayout" Target="../slideLayouts/slideLayout68.xml" /><Relationship Id="rId6" Type="http://schemas.openxmlformats.org/officeDocument/2006/relationships/slideLayout" Target="../slideLayouts/slideLayout69.xml" /><Relationship Id="rId7" Type="http://schemas.openxmlformats.org/officeDocument/2006/relationships/slideLayout" Target="../slideLayouts/slideLayout70.xml" /><Relationship Id="rId8" Type="http://schemas.openxmlformats.org/officeDocument/2006/relationships/slideLayout" Target="../slideLayouts/slideLayout71.xml" /><Relationship Id="rId9" Type="http://schemas.openxmlformats.org/officeDocument/2006/relationships/slideLayout" Target="../slideLayouts/slideLayout72.xml" /></Relationships>
</file>

<file path=ppt/slideMasters/_rels/slideMaster8.xml.rels>&#65279;<?xml version="1.0" encoding="utf-8" standalone="yes"?><Relationships xmlns="http://schemas.openxmlformats.org/package/2006/relationships"><Relationship Id="rId1" Type="http://schemas.openxmlformats.org/officeDocument/2006/relationships/slideLayout" Target="../slideLayouts/slideLayout73.xml" /><Relationship Id="rId10" Type="http://schemas.openxmlformats.org/officeDocument/2006/relationships/image" Target="../media/image26.jpeg" /><Relationship Id="rId11" Type="http://schemas.openxmlformats.org/officeDocument/2006/relationships/theme" Target="../theme/theme8.xml" /><Relationship Id="rId2" Type="http://schemas.openxmlformats.org/officeDocument/2006/relationships/slideLayout" Target="../slideLayouts/slideLayout74.xml" /><Relationship Id="rId3" Type="http://schemas.openxmlformats.org/officeDocument/2006/relationships/slideLayout" Target="../slideLayouts/slideLayout75.xml" /><Relationship Id="rId4" Type="http://schemas.openxmlformats.org/officeDocument/2006/relationships/slideLayout" Target="../slideLayouts/slideLayout76.xml" /><Relationship Id="rId5" Type="http://schemas.openxmlformats.org/officeDocument/2006/relationships/slideLayout" Target="../slideLayouts/slideLayout77.xml" /><Relationship Id="rId6" Type="http://schemas.openxmlformats.org/officeDocument/2006/relationships/slideLayout" Target="../slideLayouts/slideLayout78.xml" /><Relationship Id="rId7" Type="http://schemas.openxmlformats.org/officeDocument/2006/relationships/slideLayout" Target="../slideLayouts/slideLayout79.xml" /><Relationship Id="rId8" Type="http://schemas.openxmlformats.org/officeDocument/2006/relationships/slideLayout" Target="../slideLayouts/slideLayout80.xml" /><Relationship Id="rId9" Type="http://schemas.openxmlformats.org/officeDocument/2006/relationships/slideLayout" Target="../slideLayouts/slideLayout81.xml" /></Relationships>
</file>

<file path=ppt/slideMasters/_rels/slideMaster9.xml.rels>&#65279;<?xml version="1.0" encoding="utf-8" standalone="yes"?><Relationships xmlns="http://schemas.openxmlformats.org/package/2006/relationships"><Relationship Id="rId1" Type="http://schemas.openxmlformats.org/officeDocument/2006/relationships/slideLayout" Target="../slideLayouts/slideLayout82.xml" /><Relationship Id="rId10" Type="http://schemas.openxmlformats.org/officeDocument/2006/relationships/image" Target="../media/image27.jpeg" /><Relationship Id="rId11" Type="http://schemas.openxmlformats.org/officeDocument/2006/relationships/theme" Target="../theme/theme9.xml" /><Relationship Id="rId2" Type="http://schemas.openxmlformats.org/officeDocument/2006/relationships/slideLayout" Target="../slideLayouts/slideLayout83.xml" /><Relationship Id="rId3" Type="http://schemas.openxmlformats.org/officeDocument/2006/relationships/slideLayout" Target="../slideLayouts/slideLayout84.xml" /><Relationship Id="rId4" Type="http://schemas.openxmlformats.org/officeDocument/2006/relationships/slideLayout" Target="../slideLayouts/slideLayout85.xml" /><Relationship Id="rId5" Type="http://schemas.openxmlformats.org/officeDocument/2006/relationships/slideLayout" Target="../slideLayouts/slideLayout86.xml" /><Relationship Id="rId6" Type="http://schemas.openxmlformats.org/officeDocument/2006/relationships/slideLayout" Target="../slideLayouts/slideLayout87.xml" /><Relationship Id="rId7" Type="http://schemas.openxmlformats.org/officeDocument/2006/relationships/slideLayout" Target="../slideLayouts/slideLayout88.xml" /><Relationship Id="rId8" Type="http://schemas.openxmlformats.org/officeDocument/2006/relationships/slideLayout" Target="../slideLayouts/slideLayout89.xml" /><Relationship Id="rId9" Type="http://schemas.openxmlformats.org/officeDocument/2006/relationships/slideLayout" Target="../slideLayouts/slideLayout90.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8"/>
          <a:stretch>
            <a:fillRect/>
          </a:stretch>
        </a:blipFill>
        <a:effectLst/>
      </p:bgPr>
    </p:bg>
    <p:spTree>
      <p:nvGrpSpPr>
        <p:cNvPr id="1" name=""/>
        <p:cNvGrpSpPr/>
        <p:nvPr/>
      </p:nvGrpSpPr>
      <p:grpSpPr>
        <a:xfrm>
          <a:off x="0" y="0"/>
          <a:ext cx="0" cy="0"/>
        </a:xfrm>
      </p:grpSpPr>
      <p:sp>
        <p:nvSpPr>
          <p:cNvPr id="5" name="Footer Placeholder 4">
            <a:extLst>
              <a:ext uri="{FF2B5EF4-FFF2-40B4-BE49-F238E27FC236}">
                <a16:creationId xmlns:a16="http://schemas.microsoft.com/office/drawing/2014/main" id="{7F03F4F5-19A9-46FC-BD98-061BFC699499}"/>
              </a:ext>
            </a:extLst>
          </p:cNvPr>
          <p:cNvSpPr>
            <a:spLocks noGrp="1"/>
          </p:cNvSpPr>
          <p:nvPr>
            <p:ph type="ftr" sz="quarter" idx="3"/>
          </p:nvPr>
        </p:nvSpPr>
        <p:spPr>
          <a:xfrm>
            <a:off x="304800" y="6356350"/>
            <a:ext cx="3886200" cy="366713"/>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accent4"/>
                </a:solidFill>
                <a:latin typeface="+mn-lt"/>
              </a:defRPr>
            </a:lvl1pPr>
          </a:lstStyle>
          <a:p>
            <a:pPr>
              <a:defRPr/>
            </a:pPr>
            <a:r>
              <a:rPr lang="en-US"/>
              <a:t>© 2022 Parker Poe Adams &amp; Bernstein LLP  |  </a:t>
            </a:r>
            <a:r>
              <a:rPr lang="en-US" sz="1000" b="1">
                <a:solidFill>
                  <a:schemeClr val="tx1"/>
                </a:solidFill>
              </a:rPr>
              <a:t>parkerpoe.com</a:t>
            </a:r>
            <a:endParaRPr lang="en-US" b="1">
              <a:solidFill>
                <a:schemeClr val="tx1"/>
              </a:solidFill>
            </a:endParaRP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6" r:id="rId17"/>
  </p:sldLayoutIdLst>
  <p:transition/>
  <p:timing/>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panose="020b0604020202020204" pitchFamily="34" charset="0"/>
        </a:defRPr>
      </a:lvl2pPr>
      <a:lvl3pPr algn="ctr" rtl="0" fontAlgn="base">
        <a:spcBef>
          <a:spcPct val="0"/>
        </a:spcBef>
        <a:spcAft>
          <a:spcPct val="0"/>
        </a:spcAft>
        <a:defRPr sz="4400">
          <a:solidFill>
            <a:schemeClr val="tx1"/>
          </a:solidFill>
          <a:latin typeface="Arial" panose="020b0604020202020204" pitchFamily="34" charset="0"/>
        </a:defRPr>
      </a:lvl3pPr>
      <a:lvl4pPr algn="ctr" rtl="0" fontAlgn="base">
        <a:spcBef>
          <a:spcPct val="0"/>
        </a:spcBef>
        <a:spcAft>
          <a:spcPct val="0"/>
        </a:spcAft>
        <a:defRPr sz="4400">
          <a:solidFill>
            <a:schemeClr val="tx1"/>
          </a:solidFill>
          <a:latin typeface="Arial" panose="020b0604020202020204" pitchFamily="34" charset="0"/>
        </a:defRPr>
      </a:lvl4pPr>
      <a:lvl5pPr algn="ctr" rtl="0" fontAlgn="base">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10242" name="Title Placeholder 1">
            <a:extLst>
              <a:ext uri="{FF2B5EF4-FFF2-40B4-BE49-F238E27FC236}">
                <a16:creationId xmlns:a16="http://schemas.microsoft.com/office/drawing/2014/main" id="{25AD8DAD-0A3D-4B53-A18C-AF73E6D6792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43196847-6E8B-4BD0-86F5-6FF57E26382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F796D437-E182-4A53-933A-1479C3C3FD65}"/>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bg1"/>
                </a:solidFill>
                <a:latin typeface="+mn-lt"/>
              </a:defRPr>
            </a:lvl1pPr>
          </a:lstStyle>
          <a:p>
            <a:pPr>
              <a:defRPr/>
            </a:pPr>
            <a:fld id="{A56854F1-4A8E-482E-93D3-F88D3447E793}" type="slidenum">
              <a:rPr lang="en-US"/>
              <a:pPr>
                <a:defRPr/>
              </a:pPr>
              <a:t>‹#›</a:t>
            </a:fld>
            <a:endParaRPr lang="en-US"/>
          </a:p>
        </p:txBody>
      </p:sp>
      <p:sp>
        <p:nvSpPr>
          <p:cNvPr id="6" name="Footer Placeholder 4">
            <a:extLst>
              <a:ext uri="{FF2B5EF4-FFF2-40B4-BE49-F238E27FC236}">
                <a16:creationId xmlns:a16="http://schemas.microsoft.com/office/drawing/2014/main" id="{A49B4A2C-BE3D-42F5-8096-CF86C2D5F847}"/>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tx1"/>
                </a:solidFill>
                <a:latin typeface="+mn-lt"/>
              </a:defRPr>
            </a:lvl1pPr>
          </a:lstStyle>
          <a:p>
            <a:pPr>
              <a:defRPr/>
            </a:pPr>
            <a:r>
              <a:rPr lang="en-US"/>
              <a:t>© 2023 Parker Poe Adams &amp; Bernstein LLP  |  </a:t>
            </a:r>
            <a:r>
              <a:rPr lang="en-US" b="1"/>
              <a:t>parkerpoe.com</a:t>
            </a: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Lst>
  <p:transition/>
  <p:timing/>
  <p:hf hdr="0" dt="0"/>
  <p:txStyles>
    <p:titleStyle>
      <a:lvl1pPr algn="ctr" rtl="0" fontAlgn="base">
        <a:spcBef>
          <a:spcPct val="0"/>
        </a:spcBef>
        <a:spcAft>
          <a:spcPct val="0"/>
        </a:spcAft>
        <a:defRPr sz="3600" b="1" kern="1200">
          <a:solidFill>
            <a:schemeClr val="accent1"/>
          </a:solidFill>
          <a:latin typeface="+mj-lt"/>
          <a:ea typeface="+mj-ea"/>
          <a:cs typeface="+mj-cs"/>
        </a:defRPr>
      </a:lvl1pPr>
      <a:lvl2pPr algn="ctr" rtl="0" fontAlgn="base">
        <a:spcBef>
          <a:spcPct val="0"/>
        </a:spcBef>
        <a:spcAft>
          <a:spcPct val="0"/>
        </a:spcAft>
        <a:defRPr sz="3600" b="1">
          <a:solidFill>
            <a:schemeClr val="accent1"/>
          </a:solidFill>
          <a:latin typeface="Arial" panose="020b0604020202020204" pitchFamily="34" charset="0"/>
        </a:defRPr>
      </a:lvl2pPr>
      <a:lvl3pPr algn="ctr" rtl="0" fontAlgn="base">
        <a:spcBef>
          <a:spcPct val="0"/>
        </a:spcBef>
        <a:spcAft>
          <a:spcPct val="0"/>
        </a:spcAft>
        <a:defRPr sz="3600" b="1">
          <a:solidFill>
            <a:schemeClr val="accent1"/>
          </a:solidFill>
          <a:latin typeface="Arial" panose="020b0604020202020204" pitchFamily="34" charset="0"/>
        </a:defRPr>
      </a:lvl3pPr>
      <a:lvl4pPr algn="ctr" rtl="0" fontAlgn="base">
        <a:spcBef>
          <a:spcPct val="0"/>
        </a:spcBef>
        <a:spcAft>
          <a:spcPct val="0"/>
        </a:spcAft>
        <a:defRPr sz="3600" b="1">
          <a:solidFill>
            <a:schemeClr val="accent1"/>
          </a:solidFill>
          <a:latin typeface="Arial" panose="020b0604020202020204" pitchFamily="34" charset="0"/>
        </a:defRPr>
      </a:lvl4pPr>
      <a:lvl5pPr algn="ctr" rtl="0" fontAlgn="base">
        <a:spcBef>
          <a:spcPct val="0"/>
        </a:spcBef>
        <a:spcAft>
          <a:spcPct val="0"/>
        </a:spcAft>
        <a:defRPr sz="3600" b="1">
          <a:solidFill>
            <a:schemeClr val="accent1"/>
          </a:solidFill>
          <a:latin typeface="Arial" panose="020b0604020202020204" pitchFamily="34" charset="0"/>
        </a:defRPr>
      </a:lvl5pPr>
      <a:lvl6pPr marL="457200" algn="ctr" rtl="0" fontAlgn="base">
        <a:spcBef>
          <a:spcPct val="0"/>
        </a:spcBef>
        <a:spcAft>
          <a:spcPct val="0"/>
        </a:spcAft>
        <a:defRPr sz="3600" b="1">
          <a:solidFill>
            <a:schemeClr val="accent1"/>
          </a:solidFill>
          <a:latin typeface="Arial" panose="020b0604020202020204" pitchFamily="34" charset="0"/>
        </a:defRPr>
      </a:lvl6pPr>
      <a:lvl7pPr marL="914400" algn="ctr" rtl="0" fontAlgn="base">
        <a:spcBef>
          <a:spcPct val="0"/>
        </a:spcBef>
        <a:spcAft>
          <a:spcPct val="0"/>
        </a:spcAft>
        <a:defRPr sz="3600" b="1">
          <a:solidFill>
            <a:schemeClr val="accent1"/>
          </a:solidFill>
          <a:latin typeface="Arial" panose="020b0604020202020204" pitchFamily="34" charset="0"/>
        </a:defRPr>
      </a:lvl7pPr>
      <a:lvl8pPr marL="1371600" algn="ctr" rtl="0" fontAlgn="base">
        <a:spcBef>
          <a:spcPct val="0"/>
        </a:spcBef>
        <a:spcAft>
          <a:spcPct val="0"/>
        </a:spcAft>
        <a:defRPr sz="3600" b="1">
          <a:solidFill>
            <a:schemeClr val="accent1"/>
          </a:solidFill>
          <a:latin typeface="Arial" panose="020b0604020202020204" pitchFamily="34" charset="0"/>
        </a:defRPr>
      </a:lvl8pPr>
      <a:lvl9pPr marL="1828800" algn="ctr" rtl="0" fontAlgn="base">
        <a:spcBef>
          <a:spcPct val="0"/>
        </a:spcBef>
        <a:spcAft>
          <a:spcPct val="0"/>
        </a:spcAft>
        <a:defRPr sz="3600" b="1">
          <a:solidFill>
            <a:schemeClr val="accent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11266" name="Title Placeholder 1">
            <a:extLst>
              <a:ext uri="{FF2B5EF4-FFF2-40B4-BE49-F238E27FC236}">
                <a16:creationId xmlns:a16="http://schemas.microsoft.com/office/drawing/2014/main" id="{5E3C401F-8972-4DE4-A78C-1EB9FC879A5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33F1B991-C2C5-4278-A37E-631BC0B458D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819F78ED-AD9D-4B76-833D-8A38F4A1BD70}"/>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tx2"/>
                </a:solidFill>
                <a:latin typeface="+mn-lt"/>
              </a:defRPr>
            </a:lvl1pPr>
          </a:lstStyle>
          <a:p>
            <a:pPr>
              <a:defRPr/>
            </a:pPr>
            <a:fld id="{BAEC9169-B7BA-45C5-A24B-DC40983E1FBC}" type="slidenum">
              <a:rPr lang="en-US"/>
              <a:pPr>
                <a:defRPr/>
              </a:pPr>
              <a:t>‹#›</a:t>
            </a:fld>
            <a:endParaRPr lang="en-US"/>
          </a:p>
        </p:txBody>
      </p:sp>
      <p:sp>
        <p:nvSpPr>
          <p:cNvPr id="6" name="Footer Placeholder 4">
            <a:extLst>
              <a:ext uri="{FF2B5EF4-FFF2-40B4-BE49-F238E27FC236}">
                <a16:creationId xmlns:a16="http://schemas.microsoft.com/office/drawing/2014/main" id="{CF0B24BC-D88B-4B4B-A9C3-4663BBA897E0}"/>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tx1"/>
                </a:solidFill>
                <a:latin typeface="+mn-lt"/>
              </a:defRPr>
            </a:lvl1pPr>
          </a:lstStyle>
          <a:p>
            <a:pPr>
              <a:defRPr/>
            </a:pPr>
            <a:r>
              <a:rPr lang="en-US"/>
              <a:t>© 2023 Parker Poe Adams &amp; Bernstein LLP  |  </a:t>
            </a:r>
            <a:r>
              <a:rPr lang="en-US" b="1">
                <a:solidFill>
                  <a:schemeClr val="tx2"/>
                </a:solidFill>
              </a:rPr>
              <a:t>parkerpoe.com</a:t>
            </a:r>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Lst>
  <p:transition/>
  <p:timing/>
  <p:hf hdr="0" dt="0"/>
  <p:txStyles>
    <p:titleStyle>
      <a:lvl1pPr algn="ctr" rtl="0" fontAlgn="base">
        <a:spcBef>
          <a:spcPct val="0"/>
        </a:spcBef>
        <a:spcAft>
          <a:spcPct val="0"/>
        </a:spcAft>
        <a:defRPr sz="3600" b="1" kern="1200">
          <a:solidFill>
            <a:schemeClr val="tx2"/>
          </a:solidFill>
          <a:latin typeface="+mj-lt"/>
          <a:ea typeface="+mj-ea"/>
          <a:cs typeface="+mj-cs"/>
        </a:defRPr>
      </a:lvl1pPr>
      <a:lvl2pPr algn="ctr" rtl="0" fontAlgn="base">
        <a:spcBef>
          <a:spcPct val="0"/>
        </a:spcBef>
        <a:spcAft>
          <a:spcPct val="0"/>
        </a:spcAft>
        <a:defRPr sz="3600" b="1">
          <a:solidFill>
            <a:schemeClr val="tx2"/>
          </a:solidFill>
          <a:latin typeface="Arial" panose="020b0604020202020204" pitchFamily="34" charset="0"/>
        </a:defRPr>
      </a:lvl2pPr>
      <a:lvl3pPr algn="ctr" rtl="0" fontAlgn="base">
        <a:spcBef>
          <a:spcPct val="0"/>
        </a:spcBef>
        <a:spcAft>
          <a:spcPct val="0"/>
        </a:spcAft>
        <a:defRPr sz="3600" b="1">
          <a:solidFill>
            <a:schemeClr val="tx2"/>
          </a:solidFill>
          <a:latin typeface="Arial" panose="020b0604020202020204" pitchFamily="34" charset="0"/>
        </a:defRPr>
      </a:lvl3pPr>
      <a:lvl4pPr algn="ctr" rtl="0" fontAlgn="base">
        <a:spcBef>
          <a:spcPct val="0"/>
        </a:spcBef>
        <a:spcAft>
          <a:spcPct val="0"/>
        </a:spcAft>
        <a:defRPr sz="3600" b="1">
          <a:solidFill>
            <a:schemeClr val="tx2"/>
          </a:solidFill>
          <a:latin typeface="Arial" panose="020b0604020202020204" pitchFamily="34" charset="0"/>
        </a:defRPr>
      </a:lvl4pPr>
      <a:lvl5pPr algn="ctr" rtl="0" fontAlgn="base">
        <a:spcBef>
          <a:spcPct val="0"/>
        </a:spcBef>
        <a:spcAft>
          <a:spcPct val="0"/>
        </a:spcAft>
        <a:defRPr sz="3600" b="1">
          <a:solidFill>
            <a:schemeClr val="tx2"/>
          </a:solidFill>
          <a:latin typeface="Arial" panose="020b0604020202020204" pitchFamily="34" charset="0"/>
        </a:defRPr>
      </a:lvl5pPr>
      <a:lvl6pPr marL="457200" algn="ctr" rtl="0" fontAlgn="base">
        <a:spcBef>
          <a:spcPct val="0"/>
        </a:spcBef>
        <a:spcAft>
          <a:spcPct val="0"/>
        </a:spcAft>
        <a:defRPr sz="3600" b="1">
          <a:solidFill>
            <a:schemeClr val="tx2"/>
          </a:solidFill>
          <a:latin typeface="Arial" panose="020b0604020202020204" pitchFamily="34" charset="0"/>
        </a:defRPr>
      </a:lvl6pPr>
      <a:lvl7pPr marL="914400" algn="ctr" rtl="0" fontAlgn="base">
        <a:spcBef>
          <a:spcPct val="0"/>
        </a:spcBef>
        <a:spcAft>
          <a:spcPct val="0"/>
        </a:spcAft>
        <a:defRPr sz="3600" b="1">
          <a:solidFill>
            <a:schemeClr val="tx2"/>
          </a:solidFill>
          <a:latin typeface="Arial" panose="020b0604020202020204" pitchFamily="34" charset="0"/>
        </a:defRPr>
      </a:lvl7pPr>
      <a:lvl8pPr marL="1371600" algn="ctr" rtl="0" fontAlgn="base">
        <a:spcBef>
          <a:spcPct val="0"/>
        </a:spcBef>
        <a:spcAft>
          <a:spcPct val="0"/>
        </a:spcAft>
        <a:defRPr sz="3600" b="1">
          <a:solidFill>
            <a:schemeClr val="tx2"/>
          </a:solidFill>
          <a:latin typeface="Arial" panose="020b0604020202020204" pitchFamily="34" charset="0"/>
        </a:defRPr>
      </a:lvl8pPr>
      <a:lvl9pPr marL="1828800" algn="ctr"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2050" name="Title Placeholder 1">
            <a:extLst>
              <a:ext uri="{FF2B5EF4-FFF2-40B4-BE49-F238E27FC236}">
                <a16:creationId xmlns:a16="http://schemas.microsoft.com/office/drawing/2014/main" id="{4ED5ECA0-B6F3-4CE8-9716-13FDBA66AE8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CBF11427-17BA-4B93-B245-A61BD71A67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DDC380FE-F8F5-4BF2-8A31-966D3875270B}"/>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bg1"/>
                </a:solidFill>
                <a:latin typeface="+mn-lt"/>
              </a:defRPr>
            </a:lvl1pPr>
          </a:lstStyle>
          <a:p>
            <a:pPr>
              <a:defRPr/>
            </a:pPr>
            <a:fld id="{26413A38-50CB-4A72-9163-47B980300C59}" type="slidenum">
              <a:rPr lang="en-US"/>
              <a:pPr>
                <a:defRPr/>
              </a:pPr>
              <a:t>‹#›</a:t>
            </a:fld>
            <a:endParaRPr lang="en-US"/>
          </a:p>
        </p:txBody>
      </p:sp>
      <p:sp>
        <p:nvSpPr>
          <p:cNvPr id="5" name="Footer Placeholder 4">
            <a:extLst>
              <a:ext uri="{FF2B5EF4-FFF2-40B4-BE49-F238E27FC236}">
                <a16:creationId xmlns:a16="http://schemas.microsoft.com/office/drawing/2014/main" id="{29D185E4-B263-4B76-B228-C2C337A66A1C}"/>
              </a:ext>
            </a:extLst>
          </p:cNvPr>
          <p:cNvSpPr>
            <a:spLocks noGrp="1"/>
          </p:cNvSpPr>
          <p:nvPr>
            <p:ph type="ftr" sz="quarter" idx="3"/>
          </p:nvPr>
        </p:nvSpPr>
        <p:spPr>
          <a:xfrm>
            <a:off x="990600" y="6415088"/>
            <a:ext cx="3810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bg1"/>
                </a:solidFill>
                <a:latin typeface="+mn-lt"/>
              </a:defRPr>
            </a:lvl1pPr>
          </a:lstStyle>
          <a:p>
            <a:pPr>
              <a:defRPr/>
            </a:pPr>
            <a:r>
              <a:rPr lang="en-US"/>
              <a:t>© 2023 Parker Poe Adams &amp; Bernstein LLP  |  </a:t>
            </a:r>
            <a:r>
              <a:rPr lang="en-US" b="1"/>
              <a:t>parkerpoe.com</a:t>
            </a:r>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834" r:id="rId3"/>
    <p:sldLayoutId id="2147483929" r:id="rId4"/>
    <p:sldLayoutId id="2147483930" r:id="rId5"/>
    <p:sldLayoutId id="2147483931" r:id="rId6"/>
    <p:sldLayoutId id="2147483835" r:id="rId7"/>
    <p:sldLayoutId id="2147483932" r:id="rId8"/>
    <p:sldLayoutId id="2147483836" r:id="rId9"/>
  </p:sldLayoutIdLst>
  <p:transition/>
  <p:timing/>
  <p:hf hdr="0" dt="0"/>
  <p:txStyles>
    <p:titleStyle>
      <a:lvl1pPr algn="ctr" rtl="0" fontAlgn="base">
        <a:spcBef>
          <a:spcPct val="0"/>
        </a:spcBef>
        <a:spcAft>
          <a:spcPct val="0"/>
        </a:spcAft>
        <a:defRPr sz="3600" b="1" kern="1200">
          <a:solidFill>
            <a:schemeClr val="tx2"/>
          </a:solidFill>
          <a:latin typeface="+mj-lt"/>
          <a:ea typeface="+mj-ea"/>
          <a:cs typeface="+mj-cs"/>
        </a:defRPr>
      </a:lvl1pPr>
      <a:lvl2pPr algn="ctr" rtl="0" fontAlgn="base">
        <a:spcBef>
          <a:spcPct val="0"/>
        </a:spcBef>
        <a:spcAft>
          <a:spcPct val="0"/>
        </a:spcAft>
        <a:defRPr sz="3600" b="1">
          <a:solidFill>
            <a:schemeClr val="tx2"/>
          </a:solidFill>
          <a:latin typeface="Arial" panose="020b0604020202020204" pitchFamily="34" charset="0"/>
        </a:defRPr>
      </a:lvl2pPr>
      <a:lvl3pPr algn="ctr" rtl="0" fontAlgn="base">
        <a:spcBef>
          <a:spcPct val="0"/>
        </a:spcBef>
        <a:spcAft>
          <a:spcPct val="0"/>
        </a:spcAft>
        <a:defRPr sz="3600" b="1">
          <a:solidFill>
            <a:schemeClr val="tx2"/>
          </a:solidFill>
          <a:latin typeface="Arial" panose="020b0604020202020204" pitchFamily="34" charset="0"/>
        </a:defRPr>
      </a:lvl3pPr>
      <a:lvl4pPr algn="ctr" rtl="0" fontAlgn="base">
        <a:spcBef>
          <a:spcPct val="0"/>
        </a:spcBef>
        <a:spcAft>
          <a:spcPct val="0"/>
        </a:spcAft>
        <a:defRPr sz="3600" b="1">
          <a:solidFill>
            <a:schemeClr val="tx2"/>
          </a:solidFill>
          <a:latin typeface="Arial" panose="020b0604020202020204" pitchFamily="34" charset="0"/>
        </a:defRPr>
      </a:lvl4pPr>
      <a:lvl5pPr algn="ctr" rtl="0" fontAlgn="base">
        <a:spcBef>
          <a:spcPct val="0"/>
        </a:spcBef>
        <a:spcAft>
          <a:spcPct val="0"/>
        </a:spcAft>
        <a:defRPr sz="3600" b="1">
          <a:solidFill>
            <a:schemeClr val="tx2"/>
          </a:solidFill>
          <a:latin typeface="Arial" panose="020b0604020202020204" pitchFamily="34" charset="0"/>
        </a:defRPr>
      </a:lvl5pPr>
      <a:lvl6pPr marL="457200" algn="ctr" rtl="0" fontAlgn="base">
        <a:spcBef>
          <a:spcPct val="0"/>
        </a:spcBef>
        <a:spcAft>
          <a:spcPct val="0"/>
        </a:spcAft>
        <a:defRPr sz="3600" b="1">
          <a:solidFill>
            <a:schemeClr val="tx2"/>
          </a:solidFill>
          <a:latin typeface="Arial" panose="020b0604020202020204" pitchFamily="34" charset="0"/>
        </a:defRPr>
      </a:lvl6pPr>
      <a:lvl7pPr marL="914400" algn="ctr" rtl="0" fontAlgn="base">
        <a:spcBef>
          <a:spcPct val="0"/>
        </a:spcBef>
        <a:spcAft>
          <a:spcPct val="0"/>
        </a:spcAft>
        <a:defRPr sz="3600" b="1">
          <a:solidFill>
            <a:schemeClr val="tx2"/>
          </a:solidFill>
          <a:latin typeface="Arial" panose="020b0604020202020204" pitchFamily="34" charset="0"/>
        </a:defRPr>
      </a:lvl7pPr>
      <a:lvl8pPr marL="1371600" algn="ctr" rtl="0" fontAlgn="base">
        <a:spcBef>
          <a:spcPct val="0"/>
        </a:spcBef>
        <a:spcAft>
          <a:spcPct val="0"/>
        </a:spcAft>
        <a:defRPr sz="3600" b="1">
          <a:solidFill>
            <a:schemeClr val="tx2"/>
          </a:solidFill>
          <a:latin typeface="Arial" panose="020b0604020202020204" pitchFamily="34" charset="0"/>
        </a:defRPr>
      </a:lvl8pPr>
      <a:lvl9pPr marL="1828800" algn="ctr"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1"/>
          <a:stretch>
            <a:fillRect/>
          </a:stretch>
        </a:blipFill>
        <a:effectLst/>
      </p:bgPr>
    </p:bg>
    <p:spTree>
      <p:nvGrpSpPr>
        <p:cNvPr id="1" name=""/>
        <p:cNvGrpSpPr/>
        <p:nvPr/>
      </p:nvGrpSpPr>
      <p:grpSpPr>
        <a:xfrm>
          <a:off x="0" y="0"/>
          <a:ext cx="0" cy="0"/>
        </a:xfrm>
      </p:grpSpPr>
      <p:sp>
        <p:nvSpPr>
          <p:cNvPr id="3074" name="Title Placeholder 1">
            <a:extLst>
              <a:ext uri="{FF2B5EF4-FFF2-40B4-BE49-F238E27FC236}">
                <a16:creationId xmlns:a16="http://schemas.microsoft.com/office/drawing/2014/main" id="{6BE71481-FD3E-4B7A-80BD-B139CF6D482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57455EC-F448-447B-994B-02C3010AEFC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6009BB02-0E96-46A3-8230-14960969FD7D}"/>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bg1"/>
                </a:solidFill>
                <a:latin typeface="+mn-lt"/>
              </a:defRPr>
            </a:lvl1pPr>
          </a:lstStyle>
          <a:p>
            <a:pPr>
              <a:defRPr/>
            </a:pPr>
            <a:fld id="{4AA41619-1291-441F-9A23-94747919E5E1}" type="slidenum">
              <a:rPr lang="en-US"/>
              <a:pPr>
                <a:defRPr/>
              </a:pPr>
              <a:t>‹#›</a:t>
            </a:fld>
            <a:endParaRPr lang="en-US"/>
          </a:p>
        </p:txBody>
      </p:sp>
      <p:sp>
        <p:nvSpPr>
          <p:cNvPr id="5" name="Footer Placeholder 4">
            <a:extLst>
              <a:ext uri="{FF2B5EF4-FFF2-40B4-BE49-F238E27FC236}">
                <a16:creationId xmlns:a16="http://schemas.microsoft.com/office/drawing/2014/main" id="{0BC85811-F535-483B-B254-3DA824C38974}"/>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bg1"/>
                </a:solidFill>
                <a:latin typeface="+mn-lt"/>
              </a:defRPr>
            </a:lvl1pPr>
          </a:lstStyle>
          <a:p>
            <a:pPr>
              <a:defRPr/>
            </a:pPr>
            <a:r>
              <a:rPr lang="en-US"/>
              <a:t>© 2023 Parker Poe Adams &amp; Bernstein LLP  |  </a:t>
            </a:r>
            <a:r>
              <a:rPr lang="en-US" b="1"/>
              <a:t>parkerpoe.com</a:t>
            </a:r>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Lst>
  <p:transition/>
  <p:timing/>
  <p:hf hdr="0" dt="0"/>
  <p:txStyles>
    <p:titleStyle>
      <a:lvl1pPr algn="ctr" rtl="0" fontAlgn="base">
        <a:spcBef>
          <a:spcPct val="0"/>
        </a:spcBef>
        <a:spcAft>
          <a:spcPct val="0"/>
        </a:spcAft>
        <a:defRPr sz="3600" b="1" kern="1200">
          <a:solidFill>
            <a:schemeClr val="accent1"/>
          </a:solidFill>
          <a:latin typeface="+mj-lt"/>
          <a:ea typeface="+mj-ea"/>
          <a:cs typeface="+mj-cs"/>
        </a:defRPr>
      </a:lvl1pPr>
      <a:lvl2pPr algn="ctr" rtl="0" fontAlgn="base">
        <a:spcBef>
          <a:spcPct val="0"/>
        </a:spcBef>
        <a:spcAft>
          <a:spcPct val="0"/>
        </a:spcAft>
        <a:defRPr sz="3600" b="1">
          <a:solidFill>
            <a:schemeClr val="accent1"/>
          </a:solidFill>
          <a:latin typeface="Arial" panose="020b0604020202020204" pitchFamily="34" charset="0"/>
        </a:defRPr>
      </a:lvl2pPr>
      <a:lvl3pPr algn="ctr" rtl="0" fontAlgn="base">
        <a:spcBef>
          <a:spcPct val="0"/>
        </a:spcBef>
        <a:spcAft>
          <a:spcPct val="0"/>
        </a:spcAft>
        <a:defRPr sz="3600" b="1">
          <a:solidFill>
            <a:schemeClr val="accent1"/>
          </a:solidFill>
          <a:latin typeface="Arial" panose="020b0604020202020204" pitchFamily="34" charset="0"/>
        </a:defRPr>
      </a:lvl3pPr>
      <a:lvl4pPr algn="ctr" rtl="0" fontAlgn="base">
        <a:spcBef>
          <a:spcPct val="0"/>
        </a:spcBef>
        <a:spcAft>
          <a:spcPct val="0"/>
        </a:spcAft>
        <a:defRPr sz="3600" b="1">
          <a:solidFill>
            <a:schemeClr val="accent1"/>
          </a:solidFill>
          <a:latin typeface="Arial" panose="020b0604020202020204" pitchFamily="34" charset="0"/>
        </a:defRPr>
      </a:lvl4pPr>
      <a:lvl5pPr algn="ctr" rtl="0" fontAlgn="base">
        <a:spcBef>
          <a:spcPct val="0"/>
        </a:spcBef>
        <a:spcAft>
          <a:spcPct val="0"/>
        </a:spcAft>
        <a:defRPr sz="3600" b="1">
          <a:solidFill>
            <a:schemeClr val="accent1"/>
          </a:solidFill>
          <a:latin typeface="Arial" panose="020b0604020202020204" pitchFamily="34" charset="0"/>
        </a:defRPr>
      </a:lvl5pPr>
      <a:lvl6pPr marL="457200" algn="ctr" rtl="0" fontAlgn="base">
        <a:spcBef>
          <a:spcPct val="0"/>
        </a:spcBef>
        <a:spcAft>
          <a:spcPct val="0"/>
        </a:spcAft>
        <a:defRPr sz="3600" b="1">
          <a:solidFill>
            <a:schemeClr val="accent1"/>
          </a:solidFill>
          <a:latin typeface="Arial" panose="020b0604020202020204" pitchFamily="34" charset="0"/>
        </a:defRPr>
      </a:lvl6pPr>
      <a:lvl7pPr marL="914400" algn="ctr" rtl="0" fontAlgn="base">
        <a:spcBef>
          <a:spcPct val="0"/>
        </a:spcBef>
        <a:spcAft>
          <a:spcPct val="0"/>
        </a:spcAft>
        <a:defRPr sz="3600" b="1">
          <a:solidFill>
            <a:schemeClr val="accent1"/>
          </a:solidFill>
          <a:latin typeface="Arial" panose="020b0604020202020204" pitchFamily="34" charset="0"/>
        </a:defRPr>
      </a:lvl7pPr>
      <a:lvl8pPr marL="1371600" algn="ctr" rtl="0" fontAlgn="base">
        <a:spcBef>
          <a:spcPct val="0"/>
        </a:spcBef>
        <a:spcAft>
          <a:spcPct val="0"/>
        </a:spcAft>
        <a:defRPr sz="3600" b="1">
          <a:solidFill>
            <a:schemeClr val="accent1"/>
          </a:solidFill>
          <a:latin typeface="Arial" panose="020b0604020202020204" pitchFamily="34" charset="0"/>
        </a:defRPr>
      </a:lvl8pPr>
      <a:lvl9pPr marL="1828800" algn="ctr" rtl="0" fontAlgn="base">
        <a:spcBef>
          <a:spcPct val="0"/>
        </a:spcBef>
        <a:spcAft>
          <a:spcPct val="0"/>
        </a:spcAft>
        <a:defRPr sz="3600" b="1">
          <a:solidFill>
            <a:schemeClr val="accent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accent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accent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accent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accent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4098" name="Title Placeholder 1">
            <a:extLst>
              <a:ext uri="{FF2B5EF4-FFF2-40B4-BE49-F238E27FC236}">
                <a16:creationId xmlns:a16="http://schemas.microsoft.com/office/drawing/2014/main" id="{7756699C-AE74-4EA7-9FCD-1D84D68ED99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652885AF-ACF2-46C1-969F-4908A184B12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57AC2D2B-0476-4F4C-8371-49101FF05F49}"/>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tx1"/>
                </a:solidFill>
                <a:latin typeface="+mn-lt"/>
              </a:defRPr>
            </a:lvl1pPr>
          </a:lstStyle>
          <a:p>
            <a:pPr>
              <a:defRPr/>
            </a:pPr>
            <a:fld id="{251C867C-AE14-4A65-8D12-E99F4543A540}" type="slidenum">
              <a:rPr lang="en-US"/>
              <a:pPr>
                <a:defRPr/>
              </a:pPr>
              <a:t>‹#›</a:t>
            </a:fld>
            <a:endParaRPr lang="en-US"/>
          </a:p>
        </p:txBody>
      </p:sp>
      <p:sp>
        <p:nvSpPr>
          <p:cNvPr id="5" name="Footer Placeholder 4">
            <a:extLst>
              <a:ext uri="{FF2B5EF4-FFF2-40B4-BE49-F238E27FC236}">
                <a16:creationId xmlns:a16="http://schemas.microsoft.com/office/drawing/2014/main" id="{0F201C68-8B6C-444B-B12A-719297E80AB1}"/>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tx1"/>
                </a:solidFill>
                <a:latin typeface="+mn-lt"/>
              </a:defRPr>
            </a:lvl1pPr>
          </a:lstStyle>
          <a:p>
            <a:pPr>
              <a:defRPr/>
            </a:pPr>
            <a:r>
              <a:rPr lang="en-US"/>
              <a:t>© 2023 Parker Poe Adams &amp; Bernstein LLP  |  </a:t>
            </a:r>
            <a:r>
              <a:rPr lang="en-US" b="1">
                <a:solidFill>
                  <a:schemeClr val="tx2"/>
                </a:solidFill>
              </a:rPr>
              <a:t>parkerpoe.com</a:t>
            </a:r>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Lst>
  <p:transition/>
  <p:timing/>
  <p:hf hdr="0" dt="0"/>
  <p:txStyles>
    <p:titleStyle>
      <a:lvl1pPr algn="ctr" rtl="0" fontAlgn="base">
        <a:spcBef>
          <a:spcPct val="0"/>
        </a:spcBef>
        <a:spcAft>
          <a:spcPct val="0"/>
        </a:spcAft>
        <a:defRPr sz="3600" b="1" kern="1200">
          <a:solidFill>
            <a:schemeClr val="bg1"/>
          </a:solidFill>
          <a:latin typeface="+mj-lt"/>
          <a:ea typeface="+mj-ea"/>
          <a:cs typeface="+mj-cs"/>
        </a:defRPr>
      </a:lvl1pPr>
      <a:lvl2pPr algn="ctr" rtl="0" fontAlgn="base">
        <a:spcBef>
          <a:spcPct val="0"/>
        </a:spcBef>
        <a:spcAft>
          <a:spcPct val="0"/>
        </a:spcAft>
        <a:defRPr sz="3600" b="1">
          <a:solidFill>
            <a:schemeClr val="bg1"/>
          </a:solidFill>
          <a:latin typeface="Arial" panose="020b0604020202020204" pitchFamily="34" charset="0"/>
        </a:defRPr>
      </a:lvl2pPr>
      <a:lvl3pPr algn="ctr" rtl="0" fontAlgn="base">
        <a:spcBef>
          <a:spcPct val="0"/>
        </a:spcBef>
        <a:spcAft>
          <a:spcPct val="0"/>
        </a:spcAft>
        <a:defRPr sz="3600" b="1">
          <a:solidFill>
            <a:schemeClr val="bg1"/>
          </a:solidFill>
          <a:latin typeface="Arial" panose="020b0604020202020204" pitchFamily="34" charset="0"/>
        </a:defRPr>
      </a:lvl3pPr>
      <a:lvl4pPr algn="ctr" rtl="0" fontAlgn="base">
        <a:spcBef>
          <a:spcPct val="0"/>
        </a:spcBef>
        <a:spcAft>
          <a:spcPct val="0"/>
        </a:spcAft>
        <a:defRPr sz="3600" b="1">
          <a:solidFill>
            <a:schemeClr val="bg1"/>
          </a:solidFill>
          <a:latin typeface="Arial" panose="020b0604020202020204" pitchFamily="34" charset="0"/>
        </a:defRPr>
      </a:lvl4pPr>
      <a:lvl5pPr algn="ctr" rtl="0" fontAlgn="base">
        <a:spcBef>
          <a:spcPct val="0"/>
        </a:spcBef>
        <a:spcAft>
          <a:spcPct val="0"/>
        </a:spcAft>
        <a:defRPr sz="3600" b="1">
          <a:solidFill>
            <a:schemeClr val="bg1"/>
          </a:solidFill>
          <a:latin typeface="Arial" panose="020b0604020202020204" pitchFamily="34" charset="0"/>
        </a:defRPr>
      </a:lvl5pPr>
      <a:lvl6pPr marL="457200" algn="ctr" rtl="0" fontAlgn="base">
        <a:spcBef>
          <a:spcPct val="0"/>
        </a:spcBef>
        <a:spcAft>
          <a:spcPct val="0"/>
        </a:spcAft>
        <a:defRPr sz="3600" b="1">
          <a:solidFill>
            <a:schemeClr val="bg1"/>
          </a:solidFill>
          <a:latin typeface="Arial" panose="020b0604020202020204" pitchFamily="34" charset="0"/>
        </a:defRPr>
      </a:lvl6pPr>
      <a:lvl7pPr marL="914400" algn="ctr" rtl="0" fontAlgn="base">
        <a:spcBef>
          <a:spcPct val="0"/>
        </a:spcBef>
        <a:spcAft>
          <a:spcPct val="0"/>
        </a:spcAft>
        <a:defRPr sz="3600" b="1">
          <a:solidFill>
            <a:schemeClr val="bg1"/>
          </a:solidFill>
          <a:latin typeface="Arial" panose="020b0604020202020204" pitchFamily="34" charset="0"/>
        </a:defRPr>
      </a:lvl7pPr>
      <a:lvl8pPr marL="1371600" algn="ctr" rtl="0" fontAlgn="base">
        <a:spcBef>
          <a:spcPct val="0"/>
        </a:spcBef>
        <a:spcAft>
          <a:spcPct val="0"/>
        </a:spcAft>
        <a:defRPr sz="3600" b="1">
          <a:solidFill>
            <a:schemeClr val="bg1"/>
          </a:solidFill>
          <a:latin typeface="Arial" panose="020b0604020202020204" pitchFamily="34" charset="0"/>
        </a:defRPr>
      </a:lvl8pPr>
      <a:lvl9pPr marL="1828800" algn="ctr" rtl="0" fontAlgn="base">
        <a:spcBef>
          <a:spcPct val="0"/>
        </a:spcBef>
        <a:spcAft>
          <a:spcPct val="0"/>
        </a:spcAft>
        <a:defRPr sz="3600" b="1">
          <a:solidFill>
            <a:schemeClr val="bg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bg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5122" name="Title Placeholder 1">
            <a:extLst>
              <a:ext uri="{FF2B5EF4-FFF2-40B4-BE49-F238E27FC236}">
                <a16:creationId xmlns:a16="http://schemas.microsoft.com/office/drawing/2014/main" id="{079337C7-6B58-4295-B4CE-5CE450AE462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3D50CD05-5A12-4C53-9380-14B1D5B4895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4750A009-E8B4-4E81-B6E6-6FD662A3D4B8}"/>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tx2"/>
                </a:solidFill>
                <a:latin typeface="+mn-lt"/>
              </a:defRPr>
            </a:lvl1pPr>
          </a:lstStyle>
          <a:p>
            <a:pPr>
              <a:defRPr/>
            </a:pPr>
            <a:fld id="{CF15AF1A-5D85-40F8-A1D3-63C96D98CC98}" type="slidenum">
              <a:rPr lang="en-US"/>
              <a:pPr>
                <a:defRPr/>
              </a:pPr>
              <a:t>‹#›</a:t>
            </a:fld>
            <a:endParaRPr lang="en-US"/>
          </a:p>
        </p:txBody>
      </p:sp>
      <p:sp>
        <p:nvSpPr>
          <p:cNvPr id="6" name="Footer Placeholder 4">
            <a:extLst>
              <a:ext uri="{FF2B5EF4-FFF2-40B4-BE49-F238E27FC236}">
                <a16:creationId xmlns:a16="http://schemas.microsoft.com/office/drawing/2014/main" id="{B5632FDA-3E83-441C-8448-1DBCD997C9C4}"/>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tx1"/>
                </a:solidFill>
                <a:latin typeface="+mn-lt"/>
              </a:defRPr>
            </a:lvl1pPr>
          </a:lstStyle>
          <a:p>
            <a:pPr>
              <a:defRPr/>
            </a:pPr>
            <a:r>
              <a:rPr lang="en-US"/>
              <a:t>© 2023 Parker Poe Adams &amp; Bernstein LLP  |  </a:t>
            </a:r>
            <a:r>
              <a:rPr lang="en-US" b="1">
                <a:solidFill>
                  <a:schemeClr val="tx2"/>
                </a:solidFill>
              </a:rPr>
              <a:t>parkerpoe.com</a:t>
            </a:r>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Lst>
  <p:transition/>
  <p:timing/>
  <p:hf hdr="0" dt="0"/>
  <p:txStyles>
    <p:titleStyle>
      <a:lvl1pPr algn="ctr" rtl="0" fontAlgn="base">
        <a:spcBef>
          <a:spcPct val="0"/>
        </a:spcBef>
        <a:spcAft>
          <a:spcPct val="0"/>
        </a:spcAft>
        <a:defRPr sz="3600" b="1" kern="1200">
          <a:solidFill>
            <a:schemeClr val="bg1"/>
          </a:solidFill>
          <a:latin typeface="+mj-lt"/>
          <a:ea typeface="+mj-ea"/>
          <a:cs typeface="+mj-cs"/>
        </a:defRPr>
      </a:lvl1pPr>
      <a:lvl2pPr algn="ctr" rtl="0" fontAlgn="base">
        <a:spcBef>
          <a:spcPct val="0"/>
        </a:spcBef>
        <a:spcAft>
          <a:spcPct val="0"/>
        </a:spcAft>
        <a:defRPr sz="3600" b="1">
          <a:solidFill>
            <a:schemeClr val="bg1"/>
          </a:solidFill>
          <a:latin typeface="Arial" panose="020b0604020202020204" pitchFamily="34" charset="0"/>
        </a:defRPr>
      </a:lvl2pPr>
      <a:lvl3pPr algn="ctr" rtl="0" fontAlgn="base">
        <a:spcBef>
          <a:spcPct val="0"/>
        </a:spcBef>
        <a:spcAft>
          <a:spcPct val="0"/>
        </a:spcAft>
        <a:defRPr sz="3600" b="1">
          <a:solidFill>
            <a:schemeClr val="bg1"/>
          </a:solidFill>
          <a:latin typeface="Arial" panose="020b0604020202020204" pitchFamily="34" charset="0"/>
        </a:defRPr>
      </a:lvl3pPr>
      <a:lvl4pPr algn="ctr" rtl="0" fontAlgn="base">
        <a:spcBef>
          <a:spcPct val="0"/>
        </a:spcBef>
        <a:spcAft>
          <a:spcPct val="0"/>
        </a:spcAft>
        <a:defRPr sz="3600" b="1">
          <a:solidFill>
            <a:schemeClr val="bg1"/>
          </a:solidFill>
          <a:latin typeface="Arial" panose="020b0604020202020204" pitchFamily="34" charset="0"/>
        </a:defRPr>
      </a:lvl4pPr>
      <a:lvl5pPr algn="ctr" rtl="0" fontAlgn="base">
        <a:spcBef>
          <a:spcPct val="0"/>
        </a:spcBef>
        <a:spcAft>
          <a:spcPct val="0"/>
        </a:spcAft>
        <a:defRPr sz="3600" b="1">
          <a:solidFill>
            <a:schemeClr val="bg1"/>
          </a:solidFill>
          <a:latin typeface="Arial" panose="020b0604020202020204" pitchFamily="34" charset="0"/>
        </a:defRPr>
      </a:lvl5pPr>
      <a:lvl6pPr marL="457200" algn="ctr" rtl="0" fontAlgn="base">
        <a:spcBef>
          <a:spcPct val="0"/>
        </a:spcBef>
        <a:spcAft>
          <a:spcPct val="0"/>
        </a:spcAft>
        <a:defRPr sz="3600" b="1">
          <a:solidFill>
            <a:schemeClr val="bg1"/>
          </a:solidFill>
          <a:latin typeface="Arial" panose="020b0604020202020204" pitchFamily="34" charset="0"/>
        </a:defRPr>
      </a:lvl6pPr>
      <a:lvl7pPr marL="914400" algn="ctr" rtl="0" fontAlgn="base">
        <a:spcBef>
          <a:spcPct val="0"/>
        </a:spcBef>
        <a:spcAft>
          <a:spcPct val="0"/>
        </a:spcAft>
        <a:defRPr sz="3600" b="1">
          <a:solidFill>
            <a:schemeClr val="bg1"/>
          </a:solidFill>
          <a:latin typeface="Arial" panose="020b0604020202020204" pitchFamily="34" charset="0"/>
        </a:defRPr>
      </a:lvl7pPr>
      <a:lvl8pPr marL="1371600" algn="ctr" rtl="0" fontAlgn="base">
        <a:spcBef>
          <a:spcPct val="0"/>
        </a:spcBef>
        <a:spcAft>
          <a:spcPct val="0"/>
        </a:spcAft>
        <a:defRPr sz="3600" b="1">
          <a:solidFill>
            <a:schemeClr val="bg1"/>
          </a:solidFill>
          <a:latin typeface="Arial" panose="020b0604020202020204" pitchFamily="34" charset="0"/>
        </a:defRPr>
      </a:lvl8pPr>
      <a:lvl9pPr marL="1828800" algn="ctr" rtl="0" fontAlgn="base">
        <a:spcBef>
          <a:spcPct val="0"/>
        </a:spcBef>
        <a:spcAft>
          <a:spcPct val="0"/>
        </a:spcAft>
        <a:defRPr sz="3600" b="1">
          <a:solidFill>
            <a:schemeClr val="bg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bg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6146" name="Title Placeholder 1">
            <a:extLst>
              <a:ext uri="{FF2B5EF4-FFF2-40B4-BE49-F238E27FC236}">
                <a16:creationId xmlns:a16="http://schemas.microsoft.com/office/drawing/2014/main" id="{1A33EEA4-0493-45EB-839E-B74573157A9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04D99696-5989-4AB1-9C04-E1290F25F12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39A1E4BD-6A5E-416B-B1BD-DD8CBA4C9370}"/>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bg1"/>
                </a:solidFill>
                <a:latin typeface="+mn-lt"/>
              </a:defRPr>
            </a:lvl1pPr>
          </a:lstStyle>
          <a:p>
            <a:pPr>
              <a:defRPr/>
            </a:pPr>
            <a:fld id="{E989C063-D8E7-445F-9E7E-FB1FE8089BA4}" type="slidenum">
              <a:rPr lang="en-US"/>
              <a:pPr>
                <a:defRPr/>
              </a:pPr>
              <a:t>‹#›</a:t>
            </a:fld>
            <a:endParaRPr lang="en-US"/>
          </a:p>
        </p:txBody>
      </p:sp>
      <p:sp>
        <p:nvSpPr>
          <p:cNvPr id="6" name="Footer Placeholder 4">
            <a:extLst>
              <a:ext uri="{FF2B5EF4-FFF2-40B4-BE49-F238E27FC236}">
                <a16:creationId xmlns:a16="http://schemas.microsoft.com/office/drawing/2014/main" id="{9B2E8AF7-456D-4580-9110-F6A8BA32E8DD}"/>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bg1"/>
                </a:solidFill>
                <a:latin typeface="+mn-lt"/>
              </a:defRPr>
            </a:lvl1pPr>
          </a:lstStyle>
          <a:p>
            <a:pPr>
              <a:defRPr/>
            </a:pPr>
            <a:r>
              <a:rPr lang="en-US"/>
              <a:t>© 2023 Parker Poe Adams &amp; Bernstein LLP  |  </a:t>
            </a:r>
            <a:r>
              <a:rPr lang="en-US" b="1"/>
              <a:t>parkerpoe.com</a:t>
            </a:r>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Lst>
  <p:transition/>
  <p:timing/>
  <p:hf hdr="0" dt="0"/>
  <p:txStyles>
    <p:titleStyle>
      <a:lvl1pPr algn="ctr" rtl="0" fontAlgn="base">
        <a:spcBef>
          <a:spcPct val="0"/>
        </a:spcBef>
        <a:spcAft>
          <a:spcPct val="0"/>
        </a:spcAft>
        <a:defRPr sz="3600" b="1" kern="1200">
          <a:solidFill>
            <a:schemeClr val="tx2"/>
          </a:solidFill>
          <a:latin typeface="+mj-lt"/>
          <a:ea typeface="+mj-ea"/>
          <a:cs typeface="+mj-cs"/>
        </a:defRPr>
      </a:lvl1pPr>
      <a:lvl2pPr algn="ctr" rtl="0" fontAlgn="base">
        <a:spcBef>
          <a:spcPct val="0"/>
        </a:spcBef>
        <a:spcAft>
          <a:spcPct val="0"/>
        </a:spcAft>
        <a:defRPr sz="3600" b="1">
          <a:solidFill>
            <a:schemeClr val="tx2"/>
          </a:solidFill>
          <a:latin typeface="Arial" panose="020b0604020202020204" pitchFamily="34" charset="0"/>
        </a:defRPr>
      </a:lvl2pPr>
      <a:lvl3pPr algn="ctr" rtl="0" fontAlgn="base">
        <a:spcBef>
          <a:spcPct val="0"/>
        </a:spcBef>
        <a:spcAft>
          <a:spcPct val="0"/>
        </a:spcAft>
        <a:defRPr sz="3600" b="1">
          <a:solidFill>
            <a:schemeClr val="tx2"/>
          </a:solidFill>
          <a:latin typeface="Arial" panose="020b0604020202020204" pitchFamily="34" charset="0"/>
        </a:defRPr>
      </a:lvl3pPr>
      <a:lvl4pPr algn="ctr" rtl="0" fontAlgn="base">
        <a:spcBef>
          <a:spcPct val="0"/>
        </a:spcBef>
        <a:spcAft>
          <a:spcPct val="0"/>
        </a:spcAft>
        <a:defRPr sz="3600" b="1">
          <a:solidFill>
            <a:schemeClr val="tx2"/>
          </a:solidFill>
          <a:latin typeface="Arial" panose="020b0604020202020204" pitchFamily="34" charset="0"/>
        </a:defRPr>
      </a:lvl4pPr>
      <a:lvl5pPr algn="ctr" rtl="0" fontAlgn="base">
        <a:spcBef>
          <a:spcPct val="0"/>
        </a:spcBef>
        <a:spcAft>
          <a:spcPct val="0"/>
        </a:spcAft>
        <a:defRPr sz="3600" b="1">
          <a:solidFill>
            <a:schemeClr val="tx2"/>
          </a:solidFill>
          <a:latin typeface="Arial" panose="020b0604020202020204" pitchFamily="34" charset="0"/>
        </a:defRPr>
      </a:lvl5pPr>
      <a:lvl6pPr marL="457200" algn="ctr" rtl="0" fontAlgn="base">
        <a:spcBef>
          <a:spcPct val="0"/>
        </a:spcBef>
        <a:spcAft>
          <a:spcPct val="0"/>
        </a:spcAft>
        <a:defRPr sz="3600" b="1">
          <a:solidFill>
            <a:schemeClr val="tx2"/>
          </a:solidFill>
          <a:latin typeface="Arial" panose="020b0604020202020204" pitchFamily="34" charset="0"/>
        </a:defRPr>
      </a:lvl6pPr>
      <a:lvl7pPr marL="914400" algn="ctr" rtl="0" fontAlgn="base">
        <a:spcBef>
          <a:spcPct val="0"/>
        </a:spcBef>
        <a:spcAft>
          <a:spcPct val="0"/>
        </a:spcAft>
        <a:defRPr sz="3600" b="1">
          <a:solidFill>
            <a:schemeClr val="tx2"/>
          </a:solidFill>
          <a:latin typeface="Arial" panose="020b0604020202020204" pitchFamily="34" charset="0"/>
        </a:defRPr>
      </a:lvl7pPr>
      <a:lvl8pPr marL="1371600" algn="ctr" rtl="0" fontAlgn="base">
        <a:spcBef>
          <a:spcPct val="0"/>
        </a:spcBef>
        <a:spcAft>
          <a:spcPct val="0"/>
        </a:spcAft>
        <a:defRPr sz="3600" b="1">
          <a:solidFill>
            <a:schemeClr val="tx2"/>
          </a:solidFill>
          <a:latin typeface="Arial" panose="020b0604020202020204" pitchFamily="34" charset="0"/>
        </a:defRPr>
      </a:lvl8pPr>
      <a:lvl9pPr marL="1828800" algn="ctr"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7170" name="Title Placeholder 1">
            <a:extLst>
              <a:ext uri="{FF2B5EF4-FFF2-40B4-BE49-F238E27FC236}">
                <a16:creationId xmlns:a16="http://schemas.microsoft.com/office/drawing/2014/main" id="{EDF96EBE-5762-4C12-AEE2-C41EB0C35A3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5BCFF57E-24A5-403E-A7F3-107F7B1815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5DA4DF2F-12BD-4D27-8996-2B06F2F5DD96}"/>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bg1"/>
                </a:solidFill>
                <a:latin typeface="+mn-lt"/>
              </a:defRPr>
            </a:lvl1pPr>
          </a:lstStyle>
          <a:p>
            <a:pPr>
              <a:defRPr/>
            </a:pPr>
            <a:fld id="{833E0306-C7AA-4297-B988-38443F35D9BB}" type="slidenum">
              <a:rPr lang="en-US"/>
              <a:pPr>
                <a:defRPr/>
              </a:pPr>
              <a:t>‹#›</a:t>
            </a:fld>
            <a:endParaRPr lang="en-US"/>
          </a:p>
        </p:txBody>
      </p:sp>
      <p:sp>
        <p:nvSpPr>
          <p:cNvPr id="6" name="Footer Placeholder 4">
            <a:extLst>
              <a:ext uri="{FF2B5EF4-FFF2-40B4-BE49-F238E27FC236}">
                <a16:creationId xmlns:a16="http://schemas.microsoft.com/office/drawing/2014/main" id="{1E9883D6-8052-4293-8BB3-173788733C20}"/>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tx1"/>
                </a:solidFill>
                <a:latin typeface="+mn-lt"/>
              </a:defRPr>
            </a:lvl1pPr>
          </a:lstStyle>
          <a:p>
            <a:pPr>
              <a:defRPr/>
            </a:pPr>
            <a:r>
              <a:rPr lang="en-US"/>
              <a:t>© 2023 Parker Poe Adams &amp; Bernstein LLP  |  </a:t>
            </a:r>
            <a:r>
              <a:rPr lang="en-US" b="1"/>
              <a:t>parkerpoe.com</a:t>
            </a: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Lst>
  <p:transition/>
  <p:timing/>
  <p:hf hdr="0" dt="0"/>
  <p:txStyles>
    <p:titleStyle>
      <a:lvl1pPr algn="ctr" rtl="0" fontAlgn="base">
        <a:spcBef>
          <a:spcPct val="0"/>
        </a:spcBef>
        <a:spcAft>
          <a:spcPct val="0"/>
        </a:spcAft>
        <a:defRPr sz="3600" b="1" kern="1200">
          <a:solidFill>
            <a:schemeClr val="accent1"/>
          </a:solidFill>
          <a:latin typeface="+mj-lt"/>
          <a:ea typeface="+mj-ea"/>
          <a:cs typeface="+mj-cs"/>
        </a:defRPr>
      </a:lvl1pPr>
      <a:lvl2pPr algn="ctr" rtl="0" fontAlgn="base">
        <a:spcBef>
          <a:spcPct val="0"/>
        </a:spcBef>
        <a:spcAft>
          <a:spcPct val="0"/>
        </a:spcAft>
        <a:defRPr sz="3600" b="1">
          <a:solidFill>
            <a:schemeClr val="accent1"/>
          </a:solidFill>
          <a:latin typeface="Arial" panose="020b0604020202020204" pitchFamily="34" charset="0"/>
        </a:defRPr>
      </a:lvl2pPr>
      <a:lvl3pPr algn="ctr" rtl="0" fontAlgn="base">
        <a:spcBef>
          <a:spcPct val="0"/>
        </a:spcBef>
        <a:spcAft>
          <a:spcPct val="0"/>
        </a:spcAft>
        <a:defRPr sz="3600" b="1">
          <a:solidFill>
            <a:schemeClr val="accent1"/>
          </a:solidFill>
          <a:latin typeface="Arial" panose="020b0604020202020204" pitchFamily="34" charset="0"/>
        </a:defRPr>
      </a:lvl3pPr>
      <a:lvl4pPr algn="ctr" rtl="0" fontAlgn="base">
        <a:spcBef>
          <a:spcPct val="0"/>
        </a:spcBef>
        <a:spcAft>
          <a:spcPct val="0"/>
        </a:spcAft>
        <a:defRPr sz="3600" b="1">
          <a:solidFill>
            <a:schemeClr val="accent1"/>
          </a:solidFill>
          <a:latin typeface="Arial" panose="020b0604020202020204" pitchFamily="34" charset="0"/>
        </a:defRPr>
      </a:lvl4pPr>
      <a:lvl5pPr algn="ctr" rtl="0" fontAlgn="base">
        <a:spcBef>
          <a:spcPct val="0"/>
        </a:spcBef>
        <a:spcAft>
          <a:spcPct val="0"/>
        </a:spcAft>
        <a:defRPr sz="3600" b="1">
          <a:solidFill>
            <a:schemeClr val="accent1"/>
          </a:solidFill>
          <a:latin typeface="Arial" panose="020b0604020202020204" pitchFamily="34" charset="0"/>
        </a:defRPr>
      </a:lvl5pPr>
      <a:lvl6pPr marL="457200" algn="ctr" rtl="0" fontAlgn="base">
        <a:spcBef>
          <a:spcPct val="0"/>
        </a:spcBef>
        <a:spcAft>
          <a:spcPct val="0"/>
        </a:spcAft>
        <a:defRPr sz="3600" b="1">
          <a:solidFill>
            <a:schemeClr val="accent1"/>
          </a:solidFill>
          <a:latin typeface="Arial" panose="020b0604020202020204" pitchFamily="34" charset="0"/>
        </a:defRPr>
      </a:lvl6pPr>
      <a:lvl7pPr marL="914400" algn="ctr" rtl="0" fontAlgn="base">
        <a:spcBef>
          <a:spcPct val="0"/>
        </a:spcBef>
        <a:spcAft>
          <a:spcPct val="0"/>
        </a:spcAft>
        <a:defRPr sz="3600" b="1">
          <a:solidFill>
            <a:schemeClr val="accent1"/>
          </a:solidFill>
          <a:latin typeface="Arial" panose="020b0604020202020204" pitchFamily="34" charset="0"/>
        </a:defRPr>
      </a:lvl7pPr>
      <a:lvl8pPr marL="1371600" algn="ctr" rtl="0" fontAlgn="base">
        <a:spcBef>
          <a:spcPct val="0"/>
        </a:spcBef>
        <a:spcAft>
          <a:spcPct val="0"/>
        </a:spcAft>
        <a:defRPr sz="3600" b="1">
          <a:solidFill>
            <a:schemeClr val="accent1"/>
          </a:solidFill>
          <a:latin typeface="Arial" panose="020b0604020202020204" pitchFamily="34" charset="0"/>
        </a:defRPr>
      </a:lvl8pPr>
      <a:lvl9pPr marL="1828800" algn="ctr" rtl="0" fontAlgn="base">
        <a:spcBef>
          <a:spcPct val="0"/>
        </a:spcBef>
        <a:spcAft>
          <a:spcPct val="0"/>
        </a:spcAft>
        <a:defRPr sz="3600" b="1">
          <a:solidFill>
            <a:schemeClr val="accent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8194" name="Title Placeholder 1">
            <a:extLst>
              <a:ext uri="{FF2B5EF4-FFF2-40B4-BE49-F238E27FC236}">
                <a16:creationId xmlns:a16="http://schemas.microsoft.com/office/drawing/2014/main" id="{F963C5E9-8003-4085-9EC1-9F61B5B5A74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E0FFC32B-75FB-4C69-82BA-63E989A60C2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3CB7C49C-4961-43E8-BA84-BFBA36E698FF}"/>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accent1"/>
                </a:solidFill>
                <a:latin typeface="+mn-lt"/>
              </a:defRPr>
            </a:lvl1pPr>
          </a:lstStyle>
          <a:p>
            <a:pPr>
              <a:defRPr/>
            </a:pPr>
            <a:fld id="{CE61AC1D-759E-4AEC-AB94-A50AC840A3F4}" type="slidenum">
              <a:rPr lang="en-US"/>
              <a:pPr>
                <a:defRPr/>
              </a:pPr>
              <a:t>‹#›</a:t>
            </a:fld>
            <a:endParaRPr lang="en-US"/>
          </a:p>
        </p:txBody>
      </p:sp>
      <p:sp>
        <p:nvSpPr>
          <p:cNvPr id="6" name="Footer Placeholder 4">
            <a:extLst>
              <a:ext uri="{FF2B5EF4-FFF2-40B4-BE49-F238E27FC236}">
                <a16:creationId xmlns:a16="http://schemas.microsoft.com/office/drawing/2014/main" id="{32149EC4-AEFF-49A0-AB7D-45DC52C05511}"/>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tx1"/>
                </a:solidFill>
                <a:latin typeface="+mn-lt"/>
              </a:defRPr>
            </a:lvl1pPr>
          </a:lstStyle>
          <a:p>
            <a:pPr>
              <a:defRPr/>
            </a:pPr>
            <a:r>
              <a:rPr lang="en-US"/>
              <a:t>© 2023 Parker Poe Adams &amp; Bernstein LLP  |  </a:t>
            </a:r>
            <a:r>
              <a:rPr lang="en-US" b="1">
                <a:solidFill>
                  <a:schemeClr val="tx2"/>
                </a:solidFill>
              </a:rPr>
              <a:t>parkerpoe.com</a:t>
            </a: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transition/>
  <p:timing/>
  <p:hf hdr="0" dt="0"/>
  <p:txStyles>
    <p:titleStyle>
      <a:lvl1pPr algn="ctr" rtl="0" fontAlgn="base">
        <a:spcBef>
          <a:spcPct val="0"/>
        </a:spcBef>
        <a:spcAft>
          <a:spcPct val="0"/>
        </a:spcAft>
        <a:defRPr sz="3600" b="1" kern="1200">
          <a:solidFill>
            <a:schemeClr val="bg1"/>
          </a:solidFill>
          <a:latin typeface="+mj-lt"/>
          <a:ea typeface="+mj-ea"/>
          <a:cs typeface="+mj-cs"/>
        </a:defRPr>
      </a:lvl1pPr>
      <a:lvl2pPr algn="ctr" rtl="0" fontAlgn="base">
        <a:spcBef>
          <a:spcPct val="0"/>
        </a:spcBef>
        <a:spcAft>
          <a:spcPct val="0"/>
        </a:spcAft>
        <a:defRPr sz="3600" b="1">
          <a:solidFill>
            <a:schemeClr val="bg1"/>
          </a:solidFill>
          <a:latin typeface="Arial" panose="020b0604020202020204" pitchFamily="34" charset="0"/>
        </a:defRPr>
      </a:lvl2pPr>
      <a:lvl3pPr algn="ctr" rtl="0" fontAlgn="base">
        <a:spcBef>
          <a:spcPct val="0"/>
        </a:spcBef>
        <a:spcAft>
          <a:spcPct val="0"/>
        </a:spcAft>
        <a:defRPr sz="3600" b="1">
          <a:solidFill>
            <a:schemeClr val="bg1"/>
          </a:solidFill>
          <a:latin typeface="Arial" panose="020b0604020202020204" pitchFamily="34" charset="0"/>
        </a:defRPr>
      </a:lvl3pPr>
      <a:lvl4pPr algn="ctr" rtl="0" fontAlgn="base">
        <a:spcBef>
          <a:spcPct val="0"/>
        </a:spcBef>
        <a:spcAft>
          <a:spcPct val="0"/>
        </a:spcAft>
        <a:defRPr sz="3600" b="1">
          <a:solidFill>
            <a:schemeClr val="bg1"/>
          </a:solidFill>
          <a:latin typeface="Arial" panose="020b0604020202020204" pitchFamily="34" charset="0"/>
        </a:defRPr>
      </a:lvl4pPr>
      <a:lvl5pPr algn="ctr" rtl="0" fontAlgn="base">
        <a:spcBef>
          <a:spcPct val="0"/>
        </a:spcBef>
        <a:spcAft>
          <a:spcPct val="0"/>
        </a:spcAft>
        <a:defRPr sz="3600" b="1">
          <a:solidFill>
            <a:schemeClr val="bg1"/>
          </a:solidFill>
          <a:latin typeface="Arial" panose="020b0604020202020204" pitchFamily="34" charset="0"/>
        </a:defRPr>
      </a:lvl5pPr>
      <a:lvl6pPr marL="457200" algn="ctr" rtl="0" fontAlgn="base">
        <a:spcBef>
          <a:spcPct val="0"/>
        </a:spcBef>
        <a:spcAft>
          <a:spcPct val="0"/>
        </a:spcAft>
        <a:defRPr sz="3600" b="1">
          <a:solidFill>
            <a:schemeClr val="bg1"/>
          </a:solidFill>
          <a:latin typeface="Arial" panose="020b0604020202020204" pitchFamily="34" charset="0"/>
        </a:defRPr>
      </a:lvl6pPr>
      <a:lvl7pPr marL="914400" algn="ctr" rtl="0" fontAlgn="base">
        <a:spcBef>
          <a:spcPct val="0"/>
        </a:spcBef>
        <a:spcAft>
          <a:spcPct val="0"/>
        </a:spcAft>
        <a:defRPr sz="3600" b="1">
          <a:solidFill>
            <a:schemeClr val="bg1"/>
          </a:solidFill>
          <a:latin typeface="Arial" panose="020b0604020202020204" pitchFamily="34" charset="0"/>
        </a:defRPr>
      </a:lvl7pPr>
      <a:lvl8pPr marL="1371600" algn="ctr" rtl="0" fontAlgn="base">
        <a:spcBef>
          <a:spcPct val="0"/>
        </a:spcBef>
        <a:spcAft>
          <a:spcPct val="0"/>
        </a:spcAft>
        <a:defRPr sz="3600" b="1">
          <a:solidFill>
            <a:schemeClr val="bg1"/>
          </a:solidFill>
          <a:latin typeface="Arial" panose="020b0604020202020204" pitchFamily="34" charset="0"/>
        </a:defRPr>
      </a:lvl8pPr>
      <a:lvl9pPr marL="1828800" algn="ctr" rtl="0" fontAlgn="base">
        <a:spcBef>
          <a:spcPct val="0"/>
        </a:spcBef>
        <a:spcAft>
          <a:spcPct val="0"/>
        </a:spcAft>
        <a:defRPr sz="3600" b="1">
          <a:solidFill>
            <a:schemeClr val="bg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bg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0">
          <a:blip r:embed="rId10"/>
          <a:stretch>
            <a:fillRect/>
          </a:stretch>
        </a:blipFill>
        <a:effectLst/>
      </p:bgPr>
    </p:bg>
    <p:spTree>
      <p:nvGrpSpPr>
        <p:cNvPr id="1" name=""/>
        <p:cNvGrpSpPr/>
        <p:nvPr/>
      </p:nvGrpSpPr>
      <p:grpSpPr>
        <a:xfrm>
          <a:off x="0" y="0"/>
          <a:ext cx="0" cy="0"/>
        </a:xfrm>
      </p:grpSpPr>
      <p:sp>
        <p:nvSpPr>
          <p:cNvPr id="9218" name="Title Placeholder 1">
            <a:extLst>
              <a:ext uri="{FF2B5EF4-FFF2-40B4-BE49-F238E27FC236}">
                <a16:creationId xmlns:a16="http://schemas.microsoft.com/office/drawing/2014/main" id="{B8D6B38F-0E4F-4744-9F09-3F5A05307E6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A637B83D-ACDA-406D-A124-39A5608E685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a:extLst>
              <a:ext uri="{FF2B5EF4-FFF2-40B4-BE49-F238E27FC236}">
                <a16:creationId xmlns:a16="http://schemas.microsoft.com/office/drawing/2014/main" id="{433560CA-1D69-46B3-9E8A-36204B1839F3}"/>
              </a:ext>
            </a:extLst>
          </p:cNvPr>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eaLnBrk="1" fontAlgn="auto" hangingPunct="1">
              <a:spcBef>
                <a:spcPct val="0"/>
              </a:spcBef>
              <a:spcAft>
                <a:spcPct val="0"/>
              </a:spcAft>
              <a:defRPr sz="1200" b="1" smtClean="0">
                <a:solidFill>
                  <a:schemeClr val="bg1"/>
                </a:solidFill>
                <a:latin typeface="+mn-lt"/>
              </a:defRPr>
            </a:lvl1pPr>
          </a:lstStyle>
          <a:p>
            <a:pPr>
              <a:defRPr/>
            </a:pPr>
            <a:fld id="{B4AF4457-F100-4958-8C25-1AD64D9F46BE}" type="slidenum">
              <a:rPr lang="en-US"/>
              <a:pPr>
                <a:defRPr/>
              </a:pPr>
              <a:t>‹#›</a:t>
            </a:fld>
            <a:endParaRPr lang="en-US"/>
          </a:p>
        </p:txBody>
      </p:sp>
      <p:sp>
        <p:nvSpPr>
          <p:cNvPr id="6" name="Footer Placeholder 4">
            <a:extLst>
              <a:ext uri="{FF2B5EF4-FFF2-40B4-BE49-F238E27FC236}">
                <a16:creationId xmlns:a16="http://schemas.microsoft.com/office/drawing/2014/main" id="{91E94BBD-CCAE-42AD-B8E5-BFAD01BA7B03}"/>
              </a:ext>
            </a:extLst>
          </p:cNvPr>
          <p:cNvSpPr>
            <a:spLocks noGrp="1"/>
          </p:cNvSpPr>
          <p:nvPr>
            <p:ph type="ftr" sz="quarter" idx="3"/>
          </p:nvPr>
        </p:nvSpPr>
        <p:spPr>
          <a:xfrm>
            <a:off x="990600" y="6415088"/>
            <a:ext cx="4191000" cy="366712"/>
          </a:xfrm>
          <a:prstGeom prst="rect">
            <a:avLst/>
          </a:prstGeom>
        </p:spPr>
        <p:txBody>
          <a:bodyPr vert="horz" lIns="91440" tIns="45720" rIns="91440" bIns="45720" rtlCol="0" anchor="ctr"/>
          <a:lstStyle>
            <a:lvl1pPr algn="l" eaLnBrk="1" fontAlgn="auto" hangingPunct="1">
              <a:spcBef>
                <a:spcPct val="0"/>
              </a:spcBef>
              <a:spcAft>
                <a:spcPct val="0"/>
              </a:spcAft>
              <a:defRPr sz="900" b="0">
                <a:solidFill>
                  <a:schemeClr val="bg1"/>
                </a:solidFill>
                <a:latin typeface="+mn-lt"/>
              </a:defRPr>
            </a:lvl1pPr>
          </a:lstStyle>
          <a:p>
            <a:pPr>
              <a:defRPr/>
            </a:pPr>
            <a:r>
              <a:rPr lang="en-US"/>
              <a:t>© 2023 Parker Poe Adams &amp; Bernstein LLP  |  </a:t>
            </a:r>
            <a:r>
              <a:rPr lang="en-US" b="1"/>
              <a:t>parkerpoe.com</a:t>
            </a:r>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Lst>
  <p:transition/>
  <p:timing/>
  <p:hf hdr="0" dt="0"/>
  <p:txStyles>
    <p:titleStyle>
      <a:lvl1pPr algn="ctr" rtl="0" fontAlgn="base">
        <a:spcBef>
          <a:spcPct val="0"/>
        </a:spcBef>
        <a:spcAft>
          <a:spcPct val="0"/>
        </a:spcAft>
        <a:defRPr sz="3600" b="1" kern="1200">
          <a:solidFill>
            <a:schemeClr val="accent1"/>
          </a:solidFill>
          <a:latin typeface="+mj-lt"/>
          <a:ea typeface="+mj-ea"/>
          <a:cs typeface="+mj-cs"/>
        </a:defRPr>
      </a:lvl1pPr>
      <a:lvl2pPr algn="ctr" rtl="0" fontAlgn="base">
        <a:spcBef>
          <a:spcPct val="0"/>
        </a:spcBef>
        <a:spcAft>
          <a:spcPct val="0"/>
        </a:spcAft>
        <a:defRPr sz="3600" b="1">
          <a:solidFill>
            <a:schemeClr val="accent1"/>
          </a:solidFill>
          <a:latin typeface="Arial" panose="020b0604020202020204" pitchFamily="34" charset="0"/>
        </a:defRPr>
      </a:lvl2pPr>
      <a:lvl3pPr algn="ctr" rtl="0" fontAlgn="base">
        <a:spcBef>
          <a:spcPct val="0"/>
        </a:spcBef>
        <a:spcAft>
          <a:spcPct val="0"/>
        </a:spcAft>
        <a:defRPr sz="3600" b="1">
          <a:solidFill>
            <a:schemeClr val="accent1"/>
          </a:solidFill>
          <a:latin typeface="Arial" panose="020b0604020202020204" pitchFamily="34" charset="0"/>
        </a:defRPr>
      </a:lvl3pPr>
      <a:lvl4pPr algn="ctr" rtl="0" fontAlgn="base">
        <a:spcBef>
          <a:spcPct val="0"/>
        </a:spcBef>
        <a:spcAft>
          <a:spcPct val="0"/>
        </a:spcAft>
        <a:defRPr sz="3600" b="1">
          <a:solidFill>
            <a:schemeClr val="accent1"/>
          </a:solidFill>
          <a:latin typeface="Arial" panose="020b0604020202020204" pitchFamily="34" charset="0"/>
        </a:defRPr>
      </a:lvl4pPr>
      <a:lvl5pPr algn="ctr" rtl="0" fontAlgn="base">
        <a:spcBef>
          <a:spcPct val="0"/>
        </a:spcBef>
        <a:spcAft>
          <a:spcPct val="0"/>
        </a:spcAft>
        <a:defRPr sz="3600" b="1">
          <a:solidFill>
            <a:schemeClr val="accent1"/>
          </a:solidFill>
          <a:latin typeface="Arial" panose="020b0604020202020204" pitchFamily="34" charset="0"/>
        </a:defRPr>
      </a:lvl5pPr>
      <a:lvl6pPr marL="457200" algn="ctr" rtl="0" fontAlgn="base">
        <a:spcBef>
          <a:spcPct val="0"/>
        </a:spcBef>
        <a:spcAft>
          <a:spcPct val="0"/>
        </a:spcAft>
        <a:defRPr sz="3600" b="1">
          <a:solidFill>
            <a:schemeClr val="accent1"/>
          </a:solidFill>
          <a:latin typeface="Arial" panose="020b0604020202020204" pitchFamily="34" charset="0"/>
        </a:defRPr>
      </a:lvl6pPr>
      <a:lvl7pPr marL="914400" algn="ctr" rtl="0" fontAlgn="base">
        <a:spcBef>
          <a:spcPct val="0"/>
        </a:spcBef>
        <a:spcAft>
          <a:spcPct val="0"/>
        </a:spcAft>
        <a:defRPr sz="3600" b="1">
          <a:solidFill>
            <a:schemeClr val="accent1"/>
          </a:solidFill>
          <a:latin typeface="Arial" panose="020b0604020202020204" pitchFamily="34" charset="0"/>
        </a:defRPr>
      </a:lvl7pPr>
      <a:lvl8pPr marL="1371600" algn="ctr" rtl="0" fontAlgn="base">
        <a:spcBef>
          <a:spcPct val="0"/>
        </a:spcBef>
        <a:spcAft>
          <a:spcPct val="0"/>
        </a:spcAft>
        <a:defRPr sz="3600" b="1">
          <a:solidFill>
            <a:schemeClr val="accent1"/>
          </a:solidFill>
          <a:latin typeface="Arial" panose="020b0604020202020204" pitchFamily="34" charset="0"/>
        </a:defRPr>
      </a:lvl8pPr>
      <a:lvl9pPr marL="1828800" algn="ctr" rtl="0" fontAlgn="base">
        <a:spcBef>
          <a:spcPct val="0"/>
        </a:spcBef>
        <a:spcAft>
          <a:spcPct val="0"/>
        </a:spcAft>
        <a:defRPr sz="3600" b="1">
          <a:solidFill>
            <a:schemeClr val="accent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7.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xml" /><Relationship Id="rId3" Type="http://schemas.openxmlformats.org/officeDocument/2006/relationships/image" Target="../media/image30.jpeg" /><Relationship Id="rId4" Type="http://schemas.openxmlformats.org/officeDocument/2006/relationships/image" Target="../media/image31.jpeg" /><Relationship Id="rId5" Type="http://schemas.openxmlformats.org/officeDocument/2006/relationships/hyperlink" Target="mailto:chipford@parkerpoe.com" TargetMode="External" /><Relationship Id="rId6" Type="http://schemas.openxmlformats.org/officeDocument/2006/relationships/image" Target="../media/image32.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4.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30.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3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3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33.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34.xml" /><Relationship Id="rId3" Type="http://schemas.openxmlformats.org/officeDocument/2006/relationships/image" Target="../media/image30.jpeg" /><Relationship Id="rId4" Type="http://schemas.openxmlformats.org/officeDocument/2006/relationships/image" Target="../media/image31.jpeg" /><Relationship Id="rId5" Type="http://schemas.openxmlformats.org/officeDocument/2006/relationships/hyperlink" Target="mailto:chipford@parkerpoe.com" TargetMode="External" /><Relationship Id="rId6" Type="http://schemas.openxmlformats.org/officeDocument/2006/relationships/image" Target="../media/image32.jpe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35.xml" /><Relationship Id="rId3" Type="http://schemas.openxmlformats.org/officeDocument/2006/relationships/image" Target="../media/image33.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4.xml" /><Relationship Id="rId2" Type="http://schemas.openxmlformats.org/officeDocument/2006/relationships/notesSlide" Target="../notesSlides/notesSlide4.xml" /><Relationship Id="rId3" Type="http://schemas.openxmlformats.org/officeDocument/2006/relationships/image" Target="../media/image33.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7.xml" /><Relationship Id="rId2" Type="http://schemas.openxmlformats.org/officeDocument/2006/relationships/notesSlide" Target="../notesSlides/notesSlide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Footer Placeholder 2">
            <a:extLst>
              <a:ext uri="{FF2B5EF4-FFF2-40B4-BE49-F238E27FC236}">
                <a16:creationId xmlns:a16="http://schemas.microsoft.com/office/drawing/2014/main" id="{CB8A88A8-3CC0-40C6-8405-CCEE954AC8EF}"/>
              </a:ext>
            </a:extLst>
          </p:cNvPr>
          <p:cNvSpPr>
            <a:spLocks noGrp="1"/>
          </p:cNvSpPr>
          <p:nvPr>
            <p:ph type="ftr" sz="quarter" idx="12"/>
          </p:nvPr>
        </p:nvSpPr>
        <p:spPr>
          <a:xfrm>
            <a:off x="228600" y="6324600"/>
            <a:ext cx="2667000" cy="274637"/>
          </a:xfrm>
        </p:spPr>
        <p:txBody>
          <a:bodyPr/>
          <a:lstStyle/>
          <a:p>
            <a:pPr>
              <a:defRPr/>
            </a:pPr>
            <a:r>
              <a:rPr lang="en-US"/>
              <a:t>© 2023 Parker Poe Adams &amp; Bernstein LLP  |  </a:t>
            </a:r>
            <a:r>
              <a:rPr lang="en-US" sz="750" b="1">
                <a:solidFill>
                  <a:schemeClr val="tx1"/>
                </a:solidFill>
              </a:rPr>
              <a:t>parkerpoe.com</a:t>
            </a:r>
            <a:endParaRPr lang="en-US" b="1">
              <a:solidFill>
                <a:schemeClr val="tx1"/>
              </a:solidFill>
            </a:endParaRPr>
          </a:p>
        </p:txBody>
      </p:sp>
      <p:sp>
        <p:nvSpPr>
          <p:cNvPr id="4" name="Title 3">
            <a:extLst>
              <a:ext uri="{FF2B5EF4-FFF2-40B4-BE49-F238E27FC236}">
                <a16:creationId xmlns:a16="http://schemas.microsoft.com/office/drawing/2014/main" id="{DB05755D-6E39-49F6-873A-032415AAED54}"/>
              </a:ext>
            </a:extLst>
          </p:cNvPr>
          <p:cNvSpPr>
            <a:spLocks noGrp="1"/>
          </p:cNvSpPr>
          <p:nvPr>
            <p:ph type="title"/>
          </p:nvPr>
        </p:nvSpPr>
        <p:spPr>
          <a:xfrm>
            <a:off x="304800" y="3281364"/>
            <a:ext cx="8458200" cy="452437"/>
          </a:xfrm>
        </p:spPr>
        <p:txBody>
          <a:bodyPr rtlCol="0">
            <a:normAutofit fontScale="90000"/>
          </a:bodyPr>
          <a:lstStyle/>
          <a:p>
            <a:pPr fontAlgn="auto">
              <a:spcBef>
                <a:spcPts val="1800"/>
              </a:spcBef>
              <a:spcAft>
                <a:spcPct val="0"/>
              </a:spcAft>
              <a:defRPr/>
            </a:pPr>
            <a:r>
              <a:rPr lang="en-US" sz="3100">
                <a:effectLst/>
              </a:rPr>
              <a:t>Dealing with Distressed Vendors &amp; Customers</a:t>
            </a:r>
            <a:br>
              <a:rPr lang="en-US">
                <a:effectLst/>
              </a:rPr>
            </a:br>
            <a:endParaRPr lang="en-US"/>
          </a:p>
        </p:txBody>
      </p:sp>
      <p:sp>
        <p:nvSpPr>
          <p:cNvPr id="5" name="Text Placeholder 4">
            <a:extLst>
              <a:ext uri="{FF2B5EF4-FFF2-40B4-BE49-F238E27FC236}">
                <a16:creationId xmlns:a16="http://schemas.microsoft.com/office/drawing/2014/main" id="{A1691C78-D583-43C7-83D4-393400776D17}"/>
              </a:ext>
            </a:extLst>
          </p:cNvPr>
          <p:cNvSpPr>
            <a:spLocks noGrp="1"/>
          </p:cNvSpPr>
          <p:nvPr>
            <p:ph type="body" sz="quarter" idx="11"/>
          </p:nvPr>
        </p:nvSpPr>
        <p:spPr>
          <a:xfrm rot="10800000" flipV="1">
            <a:off x="304800" y="3654426"/>
            <a:ext cx="7086599" cy="79375"/>
          </a:xfrm>
        </p:spPr>
        <p:txBody>
          <a:bodyPr/>
          <a:lstStyle/>
          <a:p>
            <a:pPr>
              <a:defRPr/>
            </a:pPr>
            <a:r>
              <a:rPr lang="en-US"/>
              <a:t>February 9, 2023</a:t>
            </a:r>
          </a:p>
          <a:p>
            <a:pPr>
              <a:defRPr/>
            </a:pPr>
            <a:r>
              <a:rPr lang="en-US"/>
              <a:t>Association of Corporate Counsel – South Carolina Winter Meeting</a:t>
            </a: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9154" name="Title 1">
            <a:extLst>
              <a:ext uri="{FF2B5EF4-FFF2-40B4-BE49-F238E27FC236}">
                <a16:creationId xmlns:a16="http://schemas.microsoft.com/office/drawing/2014/main" id="{98FAE4C2-E20F-4649-B1B3-39576A505836}"/>
              </a:ext>
            </a:extLst>
          </p:cNvPr>
          <p:cNvSpPr>
            <a:spLocks noGrp="1" noChangeArrowheads="1"/>
          </p:cNvSpPr>
          <p:nvPr>
            <p:ph type="title"/>
          </p:nvPr>
        </p:nvSpPr>
        <p:spPr/>
        <p:txBody>
          <a:bodyPr/>
          <a:lstStyle/>
          <a:p>
            <a:pPr eaLnBrk="1" hangingPunct="1"/>
            <a:r>
              <a:rPr lang="en-US" altLang="en-US" sz="3200"/>
              <a:t>STRATEGIES TO MITIGATE RISK</a:t>
            </a:r>
          </a:p>
        </p:txBody>
      </p:sp>
      <p:sp>
        <p:nvSpPr>
          <p:cNvPr id="3" name="Content Placeholder 2">
            <a:extLst>
              <a:ext uri="{FF2B5EF4-FFF2-40B4-BE49-F238E27FC236}">
                <a16:creationId xmlns:a16="http://schemas.microsoft.com/office/drawing/2014/main" id="{BB53C4B8-4E26-48DF-86F5-E400040DC861}"/>
              </a:ext>
            </a:extLst>
          </p:cNvPr>
          <p:cNvSpPr>
            <a:spLocks noGrp="1" noChangeArrowheads="1"/>
          </p:cNvSpPr>
          <p:nvPr>
            <p:ph idx="1"/>
          </p:nvPr>
        </p:nvSpPr>
        <p:spPr/>
        <p:txBody>
          <a:bodyPr/>
          <a:lstStyle/>
          <a:p>
            <a:pPr>
              <a:spcAft>
                <a:spcPts val="600"/>
              </a:spcAft>
            </a:pPr>
            <a:r>
              <a:rPr lang="en-US" altLang="en-US" sz="2000"/>
              <a:t>If there is an existing contract: </a:t>
            </a:r>
          </a:p>
          <a:p>
            <a:pPr lvl="1">
              <a:spcAft>
                <a:spcPts val="600"/>
              </a:spcAft>
            </a:pPr>
            <a:r>
              <a:rPr lang="en-US" altLang="en-US"/>
              <a:t>Review to see if any terms (e.g., credit terms) need to be amended</a:t>
            </a:r>
          </a:p>
          <a:p>
            <a:pPr lvl="1">
              <a:spcAft>
                <a:spcPts val="600"/>
              </a:spcAft>
            </a:pPr>
            <a:r>
              <a:rPr lang="en-US" altLang="en-US"/>
              <a:t>Consider terminating (or use threat of termination to negotiate more favorable terms) if there are grounds to do so</a:t>
            </a:r>
          </a:p>
          <a:p>
            <a:pPr>
              <a:spcAft>
                <a:spcPts val="600"/>
              </a:spcAft>
            </a:pPr>
            <a:r>
              <a:rPr lang="en-US" altLang="en-US" sz="2000"/>
              <a:t>Consider filing an involuntary bankruptcy petition</a:t>
            </a:r>
          </a:p>
          <a:p>
            <a:pPr lvl="1">
              <a:spcAft>
                <a:spcPts val="600"/>
              </a:spcAft>
            </a:pPr>
            <a:r>
              <a:rPr lang="en-US" altLang="en-US"/>
              <a:t>Usually requires three creditors</a:t>
            </a:r>
          </a:p>
        </p:txBody>
      </p:sp>
      <p:sp>
        <p:nvSpPr>
          <p:cNvPr id="49156" name="Slide Number Placeholder 3">
            <a:extLst>
              <a:ext uri="{FF2B5EF4-FFF2-40B4-BE49-F238E27FC236}">
                <a16:creationId xmlns:a16="http://schemas.microsoft.com/office/drawing/2014/main" id="{67378CEE-3CDC-43BE-91EA-D4129FDF95C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B02E03-8F43-4C58-8560-0047684DE9ED}" type="slidenum">
              <a:rPr lang="en-US" altLang="en-US" smtClean="0">
                <a:solidFill>
                  <a:schemeClr val="bg1"/>
                </a:solidFill>
              </a:rPr>
              <a:t>10</a:t>
            </a:fld>
            <a:endParaRPr lang="en-US" alt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FE32854-ED46-4C9F-90CF-4D9E202CB9AD}"/>
              </a:ext>
            </a:extLst>
          </p:cNvPr>
          <p:cNvSpPr>
            <a:spLocks noGrp="1"/>
          </p:cNvSpPr>
          <p:nvPr>
            <p:ph type="title"/>
          </p:nvPr>
        </p:nvSpPr>
        <p:spPr/>
        <p:txBody>
          <a:bodyPr rtlCol="0">
            <a:normAutofit fontScale="90000"/>
          </a:bodyPr>
          <a:lstStyle/>
          <a:p>
            <a:pPr fontAlgn="auto">
              <a:spcAft>
                <a:spcPct val="0"/>
              </a:spcAft>
              <a:defRPr/>
            </a:pPr>
            <a:r>
              <a:rPr lang="en-US"/>
              <a:t>RIGHTS AND REMEDIES UNDER THE UNIFORM COMMERCIAL CODE</a:t>
            </a:r>
          </a:p>
        </p:txBody>
      </p:sp>
      <p:sp>
        <p:nvSpPr>
          <p:cNvPr id="3" name="Content Placeholder 2">
            <a:extLst>
              <a:ext uri="{FF2B5EF4-FFF2-40B4-BE49-F238E27FC236}">
                <a16:creationId xmlns:a16="http://schemas.microsoft.com/office/drawing/2014/main" id="{E70E5578-F5A6-4855-9C3D-D9BD2DA90A73}"/>
              </a:ext>
            </a:extLst>
          </p:cNvPr>
          <p:cNvSpPr>
            <a:spLocks noGrp="1"/>
          </p:cNvSpPr>
          <p:nvPr>
            <p:ph idx="1"/>
          </p:nvPr>
        </p:nvSpPr>
        <p:spPr/>
        <p:txBody>
          <a:bodyPr rtlCol="0">
            <a:normAutofit/>
          </a:bodyPr>
          <a:lstStyle/>
          <a:p>
            <a:pPr marL="0" indent="0" fontAlgn="auto">
              <a:spcAft>
                <a:spcPts val="600"/>
              </a:spcAft>
              <a:buNone/>
              <a:defRPr/>
            </a:pPr>
            <a:r>
              <a:rPr lang="en-US" sz="2000" b="1"/>
              <a:t>UCC ARTICLE 2: Rights of a Seller of Goods</a:t>
            </a:r>
          </a:p>
          <a:p>
            <a:pPr fontAlgn="auto">
              <a:spcAft>
                <a:spcPts val="600"/>
              </a:spcAft>
              <a:defRPr/>
            </a:pPr>
            <a:r>
              <a:rPr lang="en-US" sz="2000"/>
              <a:t>Right to reclaim goods (UCC section 2-702)</a:t>
            </a:r>
          </a:p>
          <a:p>
            <a:pPr marL="342900" marR="0" lvl="0" indent="-342900" algn="l" defTabSz="914400" rtl="0" eaLnBrk="1" fontAlgn="auto" latinLnBrk="0" hangingPunct="1">
              <a:spcBef>
                <a:spcPct val="20000"/>
              </a:spcBef>
              <a:spcAft>
                <a:spcPts val="600"/>
              </a:spcAft>
              <a:buClrTx/>
              <a:buSzTx/>
              <a:buFont typeface="Arial" panose="020b0604020202020204" pitchFamily="34" charset="0"/>
              <a:buChar char="•"/>
              <a:defRPr/>
            </a:pPr>
            <a:r>
              <a:rPr kumimoji="0" lang="en-US" sz="2000" b="0" i="0" u="none" strike="noStrike" kern="1200" cap="none" spc="0" normalizeH="0" baseline="0" noProof="0">
                <a:ln>
                  <a:noFill/>
                </a:ln>
                <a:solidFill>
                  <a:srgbClr val="595959"/>
                </a:solidFill>
                <a:effectLst/>
                <a:uLnTx/>
                <a:uFillTx/>
                <a:ea typeface="+mn-ea"/>
                <a:cs typeface="+mn-cs"/>
              </a:rPr>
              <a:t>Right to stop delivery of goods (UCC sections 2-702, 2-703, and 2-705)</a:t>
            </a:r>
          </a:p>
          <a:p>
            <a:pPr marL="0" indent="0" fontAlgn="auto">
              <a:spcAft>
                <a:spcPts val="600"/>
              </a:spcAft>
              <a:buNone/>
              <a:defRPr/>
            </a:pPr>
            <a:r>
              <a:rPr lang="en-US" sz="2000" b="1"/>
              <a:t>UCC ARTICLE 9: Rights of a Secured Creditor</a:t>
            </a:r>
          </a:p>
          <a:p>
            <a:pPr fontAlgn="auto">
              <a:spcAft>
                <a:spcPts val="600"/>
              </a:spcAft>
              <a:defRPr/>
            </a:pPr>
            <a:r>
              <a:rPr lang="en-US" sz="2000"/>
              <a:t>Secured creditor with a valid UCC financing statement may sell or otherwise dispose of the collateral</a:t>
            </a:r>
          </a:p>
          <a:p>
            <a:pPr fontAlgn="auto">
              <a:spcAft>
                <a:spcPts val="600"/>
              </a:spcAft>
              <a:defRPr/>
            </a:pPr>
            <a:r>
              <a:rPr lang="en-US" sz="2000"/>
              <a:t>Disposition must be commercially reasonable</a:t>
            </a:r>
          </a:p>
          <a:p>
            <a:pPr fontAlgn="auto">
              <a:spcAft>
                <a:spcPts val="600"/>
              </a:spcAft>
              <a:defRPr/>
            </a:pPr>
            <a:r>
              <a:rPr lang="en-US" sz="2000"/>
              <a:t>Must provide 10 days written notice (in non-consumer transactions)</a:t>
            </a:r>
            <a:endParaRPr kumimoji="0" lang="en-US" sz="2000" b="0" i="0" u="none" strike="noStrike" kern="1200" cap="none" spc="0" normalizeH="0" baseline="0" noProof="0">
              <a:ln>
                <a:noFill/>
              </a:ln>
              <a:solidFill>
                <a:srgbClr val="595959"/>
              </a:solidFill>
              <a:effectLst/>
              <a:uLnTx/>
              <a:uFillTx/>
              <a:ea typeface="+mn-ea"/>
              <a:cs typeface="+mn-cs"/>
            </a:endParaRPr>
          </a:p>
          <a:p>
            <a:pPr fontAlgn="auto">
              <a:spcAft>
                <a:spcPct val="0"/>
              </a:spcAft>
              <a:defRPr/>
            </a:pPr>
            <a:endParaRPr lang="en-US" sz="2000"/>
          </a:p>
          <a:p>
            <a:pPr fontAlgn="auto">
              <a:spcAft>
                <a:spcPct val="0"/>
              </a:spcAft>
              <a:defRPr/>
            </a:pPr>
            <a:endParaRPr lang="en-US" sz="2000"/>
          </a:p>
        </p:txBody>
      </p:sp>
      <p:sp>
        <p:nvSpPr>
          <p:cNvPr id="51204" name="Slide Number Placeholder 3">
            <a:extLst>
              <a:ext uri="{FF2B5EF4-FFF2-40B4-BE49-F238E27FC236}">
                <a16:creationId xmlns:a16="http://schemas.microsoft.com/office/drawing/2014/main" id="{37675ED4-3FC7-4FF4-A6F0-96C54C5B36A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D01310-0C03-4F0B-8700-C2ED22A3F934}" type="slidenum">
              <a:rPr lang="en-US" altLang="en-US" smtClean="0">
                <a:solidFill>
                  <a:schemeClr val="bg1"/>
                </a:solidFill>
              </a:rPr>
              <a:t>11</a:t>
            </a:fld>
            <a:endParaRPr lang="en-US" altLang="en-US">
              <a:solidFill>
                <a:schemeClr val="bg1"/>
              </a:solidFill>
            </a:endParaRP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9394" name="Title 1">
            <a:extLst>
              <a:ext uri="{FF2B5EF4-FFF2-40B4-BE49-F238E27FC236}">
                <a16:creationId xmlns:a16="http://schemas.microsoft.com/office/drawing/2014/main" id="{77DD9865-22A5-40EB-A164-8F7ED882FE01}"/>
              </a:ext>
            </a:extLst>
          </p:cNvPr>
          <p:cNvSpPr>
            <a:spLocks noGrp="1" noChangeArrowheads="1"/>
          </p:cNvSpPr>
          <p:nvPr>
            <p:ph type="ctrTitle"/>
          </p:nvPr>
        </p:nvSpPr>
        <p:spPr>
          <a:xfrm>
            <a:off x="685800" y="2455864"/>
            <a:ext cx="7772400" cy="1101725"/>
          </a:xfrm>
        </p:spPr>
        <p:txBody>
          <a:bodyPr/>
          <a:lstStyle/>
          <a:p>
            <a:pPr eaLnBrk="1" hangingPunct="1"/>
            <a:r>
              <a:rPr lang="en-US" altLang="en-US"/>
              <a:t>POST-BANKRUPTCY</a:t>
            </a:r>
          </a:p>
        </p:txBody>
      </p:sp>
      <p:sp>
        <p:nvSpPr>
          <p:cNvPr id="2" name="Subtitle 1">
            <a:extLst>
              <a:ext uri="{FF2B5EF4-FFF2-40B4-BE49-F238E27FC236}">
                <a16:creationId xmlns:a16="http://schemas.microsoft.com/office/drawing/2014/main" id="{19ECFA08-98A4-41D0-B8D5-57D3765FBF88}"/>
              </a:ext>
            </a:extLst>
          </p:cNvPr>
          <p:cNvSpPr>
            <a:spLocks noGrp="1"/>
          </p:cNvSpPr>
          <p:nvPr>
            <p:ph type="subTitle" idx="1"/>
          </p:nvPr>
        </p:nvSpPr>
        <p:spPr/>
        <p:txBody>
          <a:bodyPr rtlCol="0">
            <a:normAutofit/>
          </a:bodyPr>
          <a:lstStyle/>
          <a:p>
            <a:pPr eaLnBrk="1" hangingPunct="1">
              <a:defRPr/>
            </a:pPr>
            <a:endParaRPr lang="en-US"/>
          </a:p>
        </p:txBody>
      </p:sp>
      <p:sp>
        <p:nvSpPr>
          <p:cNvPr id="59396" name="Slide Number Placeholder 3">
            <a:extLst>
              <a:ext uri="{FF2B5EF4-FFF2-40B4-BE49-F238E27FC236}">
                <a16:creationId xmlns:a16="http://schemas.microsoft.com/office/drawing/2014/main" id="{94F52EAD-DAA4-4C65-B782-6CB66300BF2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D48D8A-BD3D-4DC6-9D70-1A38151AD7A7}" type="slidenum">
              <a:rPr lang="en-US" altLang="en-US" smtClean="0">
                <a:solidFill>
                  <a:schemeClr val="bg1"/>
                </a:solidFill>
              </a:rPr>
              <a:t>12</a:t>
            </a:fld>
            <a:endParaRPr lang="en-US" altLang="en-US">
              <a:solidFill>
                <a:schemeClr val="bg1"/>
              </a:solidFill>
            </a:endParaRPr>
          </a:p>
        </p:txBody>
      </p:sp>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1442" name="Title 1">
            <a:extLst>
              <a:ext uri="{FF2B5EF4-FFF2-40B4-BE49-F238E27FC236}">
                <a16:creationId xmlns:a16="http://schemas.microsoft.com/office/drawing/2014/main" id="{9DE759F7-520A-4C77-9A9B-B573A55D4A8F}"/>
              </a:ext>
            </a:extLst>
          </p:cNvPr>
          <p:cNvSpPr>
            <a:spLocks noGrp="1" noChangeArrowheads="1"/>
          </p:cNvSpPr>
          <p:nvPr>
            <p:ph type="title"/>
          </p:nvPr>
        </p:nvSpPr>
        <p:spPr/>
        <p:txBody>
          <a:bodyPr/>
          <a:lstStyle/>
          <a:p>
            <a:pPr eaLnBrk="1" hangingPunct="1"/>
            <a:r>
              <a:rPr lang="en-US" altLang="en-US" sz="3200"/>
              <a:t>REVIEW THE BUSINESS RELATIONSHIP</a:t>
            </a:r>
          </a:p>
        </p:txBody>
      </p:sp>
      <p:sp>
        <p:nvSpPr>
          <p:cNvPr id="61443" name="Content Placeholder 2">
            <a:extLst>
              <a:ext uri="{FF2B5EF4-FFF2-40B4-BE49-F238E27FC236}">
                <a16:creationId xmlns:a16="http://schemas.microsoft.com/office/drawing/2014/main" id="{2003E465-5C94-49C0-A0AC-44BF2E8BDCB9}"/>
              </a:ext>
            </a:extLst>
          </p:cNvPr>
          <p:cNvSpPr>
            <a:spLocks noGrp="1" noChangeArrowheads="1"/>
          </p:cNvSpPr>
          <p:nvPr>
            <p:ph idx="1"/>
          </p:nvPr>
        </p:nvSpPr>
        <p:spPr/>
        <p:txBody>
          <a:bodyPr/>
          <a:lstStyle/>
          <a:p>
            <a:pPr>
              <a:spcAft>
                <a:spcPts val="600"/>
              </a:spcAft>
            </a:pPr>
            <a:r>
              <a:rPr lang="en-US" altLang="en-US" sz="2000"/>
              <a:t>If there is an unexpired contract or lease with the debtor, review it to determine:</a:t>
            </a:r>
          </a:p>
          <a:p>
            <a:pPr lvl="1">
              <a:spcAft>
                <a:spcPts val="600"/>
              </a:spcAft>
            </a:pPr>
            <a:r>
              <a:rPr lang="en-US" altLang="en-US"/>
              <a:t>whether your contract counterparty is included among the filing entities; and</a:t>
            </a:r>
          </a:p>
          <a:p>
            <a:pPr lvl="1">
              <a:spcAft>
                <a:spcPts val="600"/>
              </a:spcAft>
            </a:pPr>
            <a:r>
              <a:rPr lang="en-US" altLang="en-US"/>
              <a:t>whether the contract permits any changes to reduce post-petition credit risk (e.g., a change in payment terms or a cash deposit).</a:t>
            </a:r>
          </a:p>
          <a:p>
            <a:pPr>
              <a:spcAft>
                <a:spcPts val="600"/>
              </a:spcAft>
            </a:pPr>
            <a:r>
              <a:rPr lang="en-US" altLang="en-US" sz="2000"/>
              <a:t>If there is no contract or lease, consider whether to continue doing business with the debtor and, if so, evaluate options to reduce post-petition credit risk.</a:t>
            </a:r>
          </a:p>
          <a:p>
            <a:pPr>
              <a:spcAft>
                <a:spcPts val="600"/>
              </a:spcAft>
            </a:pPr>
            <a:endParaRPr lang="en-US" altLang="en-US"/>
          </a:p>
        </p:txBody>
      </p:sp>
      <p:sp>
        <p:nvSpPr>
          <p:cNvPr id="61444" name="Slide Number Placeholder 3">
            <a:extLst>
              <a:ext uri="{FF2B5EF4-FFF2-40B4-BE49-F238E27FC236}">
                <a16:creationId xmlns:a16="http://schemas.microsoft.com/office/drawing/2014/main" id="{2D1B02DB-43BF-4F30-9A91-D2157A4E42A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E41AF9-82C6-43F2-B009-90DBEB5E409F}" type="slidenum">
              <a:rPr lang="en-US" altLang="en-US" smtClean="0">
                <a:solidFill>
                  <a:schemeClr val="bg1"/>
                </a:solidFill>
              </a:rPr>
              <a:t>13</a:t>
            </a:fld>
            <a:endParaRPr lang="en-US" altLang="en-US">
              <a:solidFill>
                <a:schemeClr val="bg1"/>
              </a:solidFill>
            </a:endParaRPr>
          </a:p>
        </p:txBody>
      </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95080BA-A3E2-49B0-92AC-4FA78F030F57}"/>
              </a:ext>
            </a:extLst>
          </p:cNvPr>
          <p:cNvSpPr>
            <a:spLocks noGrp="1"/>
          </p:cNvSpPr>
          <p:nvPr>
            <p:ph type="title"/>
          </p:nvPr>
        </p:nvSpPr>
        <p:spPr/>
        <p:txBody>
          <a:bodyPr rtlCol="0">
            <a:normAutofit fontScale="90000"/>
          </a:bodyPr>
          <a:lstStyle/>
          <a:p>
            <a:pPr fontAlgn="auto">
              <a:spcAft>
                <a:spcPct val="0"/>
              </a:spcAft>
              <a:defRPr/>
            </a:pPr>
            <a:r>
              <a:rPr lang="en-US"/>
              <a:t>GATHER INFORMATION AND MONITOR THE BANKRUPTCY</a:t>
            </a:r>
          </a:p>
        </p:txBody>
      </p:sp>
      <p:sp>
        <p:nvSpPr>
          <p:cNvPr id="63491" name="Content Placeholder 2">
            <a:extLst>
              <a:ext uri="{FF2B5EF4-FFF2-40B4-BE49-F238E27FC236}">
                <a16:creationId xmlns:a16="http://schemas.microsoft.com/office/drawing/2014/main" id="{1E5E01B4-99DF-48A7-93EF-910B81B058FB}"/>
              </a:ext>
            </a:extLst>
          </p:cNvPr>
          <p:cNvSpPr>
            <a:spLocks noGrp="1" noChangeArrowheads="1"/>
          </p:cNvSpPr>
          <p:nvPr>
            <p:ph idx="1"/>
          </p:nvPr>
        </p:nvSpPr>
        <p:spPr/>
        <p:txBody>
          <a:bodyPr/>
          <a:lstStyle/>
          <a:p>
            <a:pPr>
              <a:spcAft>
                <a:spcPts val="1200"/>
              </a:spcAft>
            </a:pPr>
            <a:r>
              <a:rPr lang="en-US" altLang="en-US" sz="2000"/>
              <a:t>Determine which chapter the debtor filed under. Business operations generally continue under Chapter 11 (reorganization) but terminate under Chapter 7 (liquidation). </a:t>
            </a:r>
          </a:p>
          <a:p>
            <a:pPr>
              <a:spcAft>
                <a:spcPts val="1200"/>
              </a:spcAft>
            </a:pPr>
            <a:r>
              <a:rPr lang="en-US" altLang="en-US" sz="2000"/>
              <a:t>Obtain copies of key court filings to understand the facts and circumstances and identify any important deadlines. Sources:</a:t>
            </a:r>
          </a:p>
          <a:p>
            <a:pPr lvl="1">
              <a:spcAft>
                <a:spcPts val="1200"/>
              </a:spcAft>
            </a:pPr>
            <a:r>
              <a:rPr lang="en-US" altLang="en-US"/>
              <a:t>PACER (official court records)</a:t>
            </a:r>
          </a:p>
          <a:p>
            <a:pPr lvl="1">
              <a:spcAft>
                <a:spcPts val="1200"/>
              </a:spcAft>
            </a:pPr>
            <a:r>
              <a:rPr lang="en-US" altLang="en-US"/>
              <a:t>noticing and claims agent website</a:t>
            </a:r>
          </a:p>
        </p:txBody>
      </p:sp>
      <p:sp>
        <p:nvSpPr>
          <p:cNvPr id="63492" name="Slide Number Placeholder 3">
            <a:extLst>
              <a:ext uri="{FF2B5EF4-FFF2-40B4-BE49-F238E27FC236}">
                <a16:creationId xmlns:a16="http://schemas.microsoft.com/office/drawing/2014/main" id="{62AFEDFF-3EFE-4DE1-B418-36202C74441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5E10A4-7D24-4974-A641-CFF3A9C0E43C}" type="slidenum">
              <a:rPr lang="en-US" altLang="en-US" smtClean="0">
                <a:solidFill>
                  <a:schemeClr val="tx2"/>
                </a:solidFill>
              </a:rPr>
              <a:t>14</a:t>
            </a:fld>
            <a:endParaRPr lang="en-US" altLang="en-US">
              <a:solidFill>
                <a:schemeClr val="tx2"/>
              </a:solidFill>
            </a:endParaRP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CA522FB-0F07-44D9-90A0-FC11E7A12687}"/>
              </a:ext>
            </a:extLst>
          </p:cNvPr>
          <p:cNvSpPr>
            <a:spLocks noGrp="1"/>
          </p:cNvSpPr>
          <p:nvPr>
            <p:ph type="title"/>
          </p:nvPr>
        </p:nvSpPr>
        <p:spPr/>
        <p:txBody>
          <a:bodyPr rtlCol="0">
            <a:normAutofit fontScale="90000"/>
          </a:bodyPr>
          <a:lstStyle/>
          <a:p>
            <a:pPr fontAlgn="auto">
              <a:spcAft>
                <a:spcPct val="0"/>
              </a:spcAft>
              <a:defRPr/>
            </a:pPr>
            <a:r>
              <a:rPr lang="en-US"/>
              <a:t>GATHER INFORMATION AND MONITOR THE BANKRUPTCY</a:t>
            </a:r>
          </a:p>
        </p:txBody>
      </p:sp>
      <p:sp>
        <p:nvSpPr>
          <p:cNvPr id="3" name="Content Placeholder 2">
            <a:extLst>
              <a:ext uri="{FF2B5EF4-FFF2-40B4-BE49-F238E27FC236}">
                <a16:creationId xmlns:a16="http://schemas.microsoft.com/office/drawing/2014/main" id="{DDA8A877-5B6C-47FC-B4A5-7468BEA39268}"/>
              </a:ext>
            </a:extLst>
          </p:cNvPr>
          <p:cNvSpPr>
            <a:spLocks noGrp="1"/>
          </p:cNvSpPr>
          <p:nvPr>
            <p:ph idx="1"/>
          </p:nvPr>
        </p:nvSpPr>
        <p:spPr/>
        <p:txBody>
          <a:bodyPr rtlCol="0">
            <a:normAutofit/>
          </a:bodyPr>
          <a:lstStyle/>
          <a:p>
            <a:pPr fontAlgn="auto">
              <a:spcAft>
                <a:spcPts val="1200"/>
              </a:spcAft>
              <a:defRPr/>
            </a:pPr>
            <a:r>
              <a:rPr lang="en-US" sz="2000"/>
              <a:t>Key court filings include: </a:t>
            </a:r>
          </a:p>
          <a:p>
            <a:pPr lvl="1" fontAlgn="auto">
              <a:spcAft>
                <a:spcPts val="1200"/>
              </a:spcAft>
              <a:defRPr/>
            </a:pPr>
            <a:r>
              <a:rPr lang="en-US"/>
              <a:t>notice of commencement of case</a:t>
            </a:r>
          </a:p>
          <a:p>
            <a:pPr lvl="1" fontAlgn="auto">
              <a:spcAft>
                <a:spcPts val="1200"/>
              </a:spcAft>
              <a:defRPr/>
            </a:pPr>
            <a:r>
              <a:rPr lang="en-US" b="1" i="1"/>
              <a:t>cash collateral </a:t>
            </a:r>
            <a:r>
              <a:rPr lang="en-US"/>
              <a:t>or </a:t>
            </a:r>
            <a:r>
              <a:rPr lang="en-US" b="1" i="1"/>
              <a:t>DIP financing </a:t>
            </a:r>
            <a:r>
              <a:rPr lang="en-US"/>
              <a:t>motions/orders</a:t>
            </a:r>
          </a:p>
          <a:p>
            <a:pPr lvl="1" fontAlgn="auto">
              <a:spcAft>
                <a:spcPts val="1200"/>
              </a:spcAft>
              <a:defRPr/>
            </a:pPr>
            <a:r>
              <a:rPr lang="en-US" b="1" i="1"/>
              <a:t>“first day” motions/orders </a:t>
            </a:r>
            <a:r>
              <a:rPr lang="en-US"/>
              <a:t>and supporting declarations</a:t>
            </a:r>
          </a:p>
          <a:p>
            <a:pPr lvl="1" fontAlgn="auto">
              <a:spcAft>
                <a:spcPts val="1200"/>
              </a:spcAft>
              <a:defRPr/>
            </a:pPr>
            <a:r>
              <a:rPr lang="en-US"/>
              <a:t>notice of </a:t>
            </a:r>
            <a:r>
              <a:rPr lang="en-US" b="1" i="1"/>
              <a:t>proof of claim </a:t>
            </a:r>
            <a:r>
              <a:rPr lang="en-US"/>
              <a:t>bar dates</a:t>
            </a:r>
          </a:p>
          <a:p>
            <a:pPr lvl="1" fontAlgn="auto">
              <a:spcAft>
                <a:spcPts val="1200"/>
              </a:spcAft>
              <a:defRPr/>
            </a:pPr>
            <a:r>
              <a:rPr lang="en-US"/>
              <a:t>schedules and statement of financial affairs</a:t>
            </a:r>
          </a:p>
          <a:p>
            <a:pPr marL="342900" lvl="1" indent="0" fontAlgn="auto">
              <a:spcAft>
                <a:spcPts val="1200"/>
              </a:spcAft>
              <a:buNone/>
              <a:defRPr/>
            </a:pPr>
            <a:endParaRPr lang="en-US"/>
          </a:p>
        </p:txBody>
      </p:sp>
      <p:sp>
        <p:nvSpPr>
          <p:cNvPr id="65540" name="Slide Number Placeholder 3">
            <a:extLst>
              <a:ext uri="{FF2B5EF4-FFF2-40B4-BE49-F238E27FC236}">
                <a16:creationId xmlns:a16="http://schemas.microsoft.com/office/drawing/2014/main" id="{28F6868A-5960-44EB-B64B-EA87F9E6041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8EC9DA-17A8-4627-BA19-86E7883E6609}" type="slidenum">
              <a:rPr lang="en-US" altLang="en-US" smtClean="0">
                <a:solidFill>
                  <a:schemeClr val="tx2"/>
                </a:solidFill>
              </a:rPr>
              <a:t>15</a:t>
            </a:fld>
            <a:endParaRPr lang="en-US" altLang="en-US">
              <a:solidFill>
                <a:schemeClr val="tx2"/>
              </a:solidFill>
            </a:endParaRPr>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9C8CD90-3088-40E4-A874-3C45C91C9292}"/>
              </a:ext>
            </a:extLst>
          </p:cNvPr>
          <p:cNvSpPr>
            <a:spLocks noGrp="1"/>
          </p:cNvSpPr>
          <p:nvPr>
            <p:ph type="title"/>
          </p:nvPr>
        </p:nvSpPr>
        <p:spPr/>
        <p:txBody>
          <a:bodyPr rtlCol="0">
            <a:normAutofit fontScale="90000"/>
          </a:bodyPr>
          <a:lstStyle/>
          <a:p>
            <a:pPr fontAlgn="auto">
              <a:spcAft>
                <a:spcPct val="0"/>
              </a:spcAft>
              <a:defRPr/>
            </a:pPr>
            <a:r>
              <a:rPr lang="en-US"/>
              <a:t>GATHER INFORMATION AND MONITOR THE BANKRUPTCY</a:t>
            </a:r>
          </a:p>
        </p:txBody>
      </p:sp>
      <p:sp>
        <p:nvSpPr>
          <p:cNvPr id="67587" name="Content Placeholder 2">
            <a:extLst>
              <a:ext uri="{FF2B5EF4-FFF2-40B4-BE49-F238E27FC236}">
                <a16:creationId xmlns:a16="http://schemas.microsoft.com/office/drawing/2014/main" id="{2FFC1FE7-1E8A-4BAF-88D7-8AB5695489BE}"/>
              </a:ext>
            </a:extLst>
          </p:cNvPr>
          <p:cNvSpPr>
            <a:spLocks noGrp="1" noChangeArrowheads="1"/>
          </p:cNvSpPr>
          <p:nvPr>
            <p:ph idx="1"/>
          </p:nvPr>
        </p:nvSpPr>
        <p:spPr/>
        <p:txBody>
          <a:bodyPr/>
          <a:lstStyle/>
          <a:p>
            <a:pPr>
              <a:spcAft>
                <a:spcPts val="1200"/>
              </a:spcAft>
            </a:pPr>
            <a:r>
              <a:rPr lang="en-US" altLang="en-US" sz="2000"/>
              <a:t>Have your attorney file a notice of appearance to receive all pleadings and other documents filed in the case.</a:t>
            </a:r>
          </a:p>
          <a:p>
            <a:pPr>
              <a:spcAft>
                <a:spcPts val="1200"/>
              </a:spcAft>
            </a:pPr>
            <a:r>
              <a:rPr lang="en-US" altLang="en-US" sz="2000"/>
              <a:t>Attend the first meeting of creditors required by section 341 of the Bankruptcy Code.</a:t>
            </a:r>
          </a:p>
        </p:txBody>
      </p:sp>
      <p:sp>
        <p:nvSpPr>
          <p:cNvPr id="67588" name="Slide Number Placeholder 3">
            <a:extLst>
              <a:ext uri="{FF2B5EF4-FFF2-40B4-BE49-F238E27FC236}">
                <a16:creationId xmlns:a16="http://schemas.microsoft.com/office/drawing/2014/main" id="{887312C0-5D53-4265-8303-37E7645DB53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5948FF-69DB-482F-A902-43756313BA96}" type="slidenum">
              <a:rPr lang="en-US" altLang="en-US" smtClean="0">
                <a:solidFill>
                  <a:schemeClr val="tx2"/>
                </a:solidFill>
              </a:rPr>
              <a:t>16</a:t>
            </a:fld>
            <a:endParaRPr lang="en-US" altLang="en-US">
              <a:solidFill>
                <a:schemeClr val="tx2"/>
              </a:solidFill>
            </a:endParaRPr>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9634" name="Title 1">
            <a:extLst>
              <a:ext uri="{FF2B5EF4-FFF2-40B4-BE49-F238E27FC236}">
                <a16:creationId xmlns:a16="http://schemas.microsoft.com/office/drawing/2014/main" id="{0A250948-411A-46C8-AF4C-40D15311EDC0}"/>
              </a:ext>
            </a:extLst>
          </p:cNvPr>
          <p:cNvSpPr>
            <a:spLocks noGrp="1" noChangeArrowheads="1"/>
          </p:cNvSpPr>
          <p:nvPr>
            <p:ph type="title"/>
          </p:nvPr>
        </p:nvSpPr>
        <p:spPr/>
        <p:txBody>
          <a:bodyPr/>
          <a:lstStyle/>
          <a:p>
            <a:pPr eaLnBrk="1" hangingPunct="1"/>
            <a:r>
              <a:rPr lang="en-US" altLang="en-US" sz="3200"/>
              <a:t>FILING A PROOF OF CLAIM</a:t>
            </a:r>
          </a:p>
        </p:txBody>
      </p:sp>
      <p:sp>
        <p:nvSpPr>
          <p:cNvPr id="69635" name="Content Placeholder 2">
            <a:extLst>
              <a:ext uri="{FF2B5EF4-FFF2-40B4-BE49-F238E27FC236}">
                <a16:creationId xmlns:a16="http://schemas.microsoft.com/office/drawing/2014/main" id="{5F7970A3-76CE-44D4-B3BE-4195E7B6812F}"/>
              </a:ext>
            </a:extLst>
          </p:cNvPr>
          <p:cNvSpPr>
            <a:spLocks noGrp="1" noChangeArrowheads="1"/>
          </p:cNvSpPr>
          <p:nvPr>
            <p:ph idx="1"/>
          </p:nvPr>
        </p:nvSpPr>
        <p:spPr/>
        <p:txBody>
          <a:bodyPr/>
          <a:lstStyle/>
          <a:p>
            <a:pPr>
              <a:spcAft>
                <a:spcPts val="600"/>
              </a:spcAft>
            </a:pPr>
            <a:r>
              <a:rPr lang="en-US" altLang="en-US" sz="2000" b="1" i="1"/>
              <a:t>Proof of claim </a:t>
            </a:r>
            <a:r>
              <a:rPr lang="en-US" altLang="en-US" sz="2000"/>
              <a:t>form is generally available through the bankruptcy court’s or the noticing agent’s website. There is a standard form, but the court may prescribe a customized form in some cases.</a:t>
            </a:r>
          </a:p>
          <a:p>
            <a:pPr>
              <a:spcAft>
                <a:spcPts val="600"/>
              </a:spcAft>
            </a:pPr>
            <a:r>
              <a:rPr lang="en-US" altLang="en-US" sz="2000"/>
              <a:t>Include relevant attachments to demonstrate the basis for your claim. </a:t>
            </a:r>
            <a:r>
              <a:rPr lang="en-US" altLang="en-US" sz="2000" b="1" u="sng"/>
              <a:t>Be sure to redact all personal identifiers</a:t>
            </a:r>
            <a:r>
              <a:rPr lang="en-US" altLang="en-US" sz="2000"/>
              <a:t>. </a:t>
            </a:r>
          </a:p>
          <a:p>
            <a:pPr>
              <a:spcAft>
                <a:spcPts val="600"/>
              </a:spcAft>
            </a:pPr>
            <a:r>
              <a:rPr lang="en-US" altLang="en-US" sz="2000"/>
              <a:t>Monitor the case docket for:</a:t>
            </a:r>
          </a:p>
          <a:p>
            <a:pPr lvl="1">
              <a:spcAft>
                <a:spcPts val="600"/>
              </a:spcAft>
            </a:pPr>
            <a:r>
              <a:rPr lang="en-US" altLang="en-US"/>
              <a:t>any objections to the claim;</a:t>
            </a:r>
          </a:p>
          <a:p>
            <a:pPr lvl="1">
              <a:spcAft>
                <a:spcPts val="600"/>
              </a:spcAft>
            </a:pPr>
            <a:r>
              <a:rPr lang="en-US" altLang="en-US"/>
              <a:t>the deadline for responding to any objection; and</a:t>
            </a:r>
          </a:p>
          <a:p>
            <a:pPr lvl="1">
              <a:spcAft>
                <a:spcPts val="600"/>
              </a:spcAft>
            </a:pPr>
            <a:r>
              <a:rPr lang="en-US" altLang="en-US"/>
              <a:t>the date of the hearing on any objection.</a:t>
            </a:r>
          </a:p>
        </p:txBody>
      </p:sp>
      <p:sp>
        <p:nvSpPr>
          <p:cNvPr id="69636" name="Slide Number Placeholder 3">
            <a:extLst>
              <a:ext uri="{FF2B5EF4-FFF2-40B4-BE49-F238E27FC236}">
                <a16:creationId xmlns:a16="http://schemas.microsoft.com/office/drawing/2014/main" id="{F42F803D-4062-47AF-8ECA-591E537D88B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3A6154-C9BD-4855-9690-7E090F0CE21F}" type="slidenum">
              <a:rPr lang="en-US" altLang="en-US" smtClean="0">
                <a:solidFill>
                  <a:schemeClr val="bg1"/>
                </a:solidFill>
              </a:rPr>
              <a:t>17</a:t>
            </a:fld>
            <a:endParaRPr lang="en-US" altLang="en-US">
              <a:solidFill>
                <a:schemeClr val="bg1"/>
              </a:solidFill>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1682" name="Title 1">
            <a:extLst>
              <a:ext uri="{FF2B5EF4-FFF2-40B4-BE49-F238E27FC236}">
                <a16:creationId xmlns:a16="http://schemas.microsoft.com/office/drawing/2014/main" id="{40797848-7808-4430-A4EE-FFF12B6E8CD3}"/>
              </a:ext>
            </a:extLst>
          </p:cNvPr>
          <p:cNvSpPr>
            <a:spLocks noGrp="1" noChangeArrowheads="1"/>
          </p:cNvSpPr>
          <p:nvPr>
            <p:ph type="title"/>
          </p:nvPr>
        </p:nvSpPr>
        <p:spPr/>
        <p:txBody>
          <a:bodyPr/>
          <a:lstStyle/>
          <a:p>
            <a:pPr eaLnBrk="1" hangingPunct="1"/>
            <a:r>
              <a:rPr lang="en-US" altLang="en-US" sz="3200"/>
              <a:t>OFFICIAL COMMITTEE OF UNSECURED CREDITORS</a:t>
            </a:r>
          </a:p>
        </p:txBody>
      </p:sp>
      <p:sp>
        <p:nvSpPr>
          <p:cNvPr id="71683" name="Content Placeholder 2">
            <a:extLst>
              <a:ext uri="{FF2B5EF4-FFF2-40B4-BE49-F238E27FC236}">
                <a16:creationId xmlns:a16="http://schemas.microsoft.com/office/drawing/2014/main" id="{47E4CAF7-A977-4AF0-96BD-49A54C13078F}"/>
              </a:ext>
            </a:extLst>
          </p:cNvPr>
          <p:cNvSpPr>
            <a:spLocks noGrp="1" noChangeArrowheads="1"/>
          </p:cNvSpPr>
          <p:nvPr>
            <p:ph idx="1"/>
          </p:nvPr>
        </p:nvSpPr>
        <p:spPr/>
        <p:txBody>
          <a:bodyPr/>
          <a:lstStyle/>
          <a:p>
            <a:pPr eaLnBrk="1" hangingPunct="1"/>
            <a:r>
              <a:rPr lang="en-US" altLang="en-US" sz="2000"/>
              <a:t>Advantages to serving on the committee include greater access to information and control over the proceedings. Main disadvantage is the time commitment. Must also be wary of potential conflicts of interest resulting from fiduciary duties imposed on committee members.</a:t>
            </a:r>
          </a:p>
          <a:p>
            <a:pPr marL="0" indent="0" eaLnBrk="1" hangingPunct="1">
              <a:buNone/>
            </a:pPr>
            <a:endParaRPr lang="en-US" altLang="en-US" sz="2000"/>
          </a:p>
          <a:p>
            <a:pPr eaLnBrk="1" hangingPunct="1"/>
            <a:r>
              <a:rPr lang="en-US" altLang="en-US" sz="2000"/>
              <a:t>If interested, promptly complete and return the questionnaire sent by the </a:t>
            </a:r>
            <a:r>
              <a:rPr lang="en-US" altLang="en-US" sz="2000" b="1" i="1"/>
              <a:t>US Trustee </a:t>
            </a:r>
            <a:r>
              <a:rPr lang="en-US" altLang="en-US" sz="2000"/>
              <a:t>or </a:t>
            </a:r>
            <a:r>
              <a:rPr lang="en-US" altLang="en-US" sz="2000" b="1" i="1"/>
              <a:t>Bankruptcy Administrator</a:t>
            </a:r>
            <a:r>
              <a:rPr lang="en-US" altLang="en-US" sz="2000" i="1"/>
              <a:t>.</a:t>
            </a:r>
            <a:endParaRPr lang="en-US" altLang="en-US" sz="2000"/>
          </a:p>
        </p:txBody>
      </p:sp>
      <p:sp>
        <p:nvSpPr>
          <p:cNvPr id="71684" name="Slide Number Placeholder 3">
            <a:extLst>
              <a:ext uri="{FF2B5EF4-FFF2-40B4-BE49-F238E27FC236}">
                <a16:creationId xmlns:a16="http://schemas.microsoft.com/office/drawing/2014/main" id="{CF9BABC2-6A70-4AD2-B88A-CA7AE979378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B061E7-B4C4-4717-9FAC-4D7D991B251B}" type="slidenum">
              <a:rPr lang="en-US" altLang="en-US" smtClean="0">
                <a:solidFill>
                  <a:schemeClr val="bg1"/>
                </a:solidFill>
              </a:rPr>
              <a:t>18</a:t>
            </a:fld>
            <a:endParaRPr lang="en-US" altLang="en-US">
              <a:solidFill>
                <a:schemeClr val="bg1"/>
              </a:solidFill>
            </a:endParaRPr>
          </a:p>
        </p:txBody>
      </p:sp>
    </p:spTree>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3730" name="Title 1">
            <a:extLst>
              <a:ext uri="{FF2B5EF4-FFF2-40B4-BE49-F238E27FC236}">
                <a16:creationId xmlns:a16="http://schemas.microsoft.com/office/drawing/2014/main" id="{0CCAF006-20D6-448E-904E-82269608A56B}"/>
              </a:ext>
            </a:extLst>
          </p:cNvPr>
          <p:cNvSpPr>
            <a:spLocks noGrp="1" noChangeArrowheads="1"/>
          </p:cNvSpPr>
          <p:nvPr>
            <p:ph type="title"/>
          </p:nvPr>
        </p:nvSpPr>
        <p:spPr/>
        <p:txBody>
          <a:bodyPr/>
          <a:lstStyle/>
          <a:p>
            <a:pPr eaLnBrk="1" hangingPunct="1"/>
            <a:r>
              <a:rPr lang="en-US" altLang="en-US" sz="3200"/>
              <a:t>AVOID VIOLATING THE</a:t>
            </a:r>
            <a:br>
              <a:rPr lang="en-US" altLang="en-US" sz="3200"/>
            </a:br>
            <a:r>
              <a:rPr lang="en-US" altLang="en-US" sz="3200"/>
              <a:t>AUTOMATIC STAY</a:t>
            </a:r>
          </a:p>
        </p:txBody>
      </p:sp>
      <p:sp>
        <p:nvSpPr>
          <p:cNvPr id="73731" name="Content Placeholder 2">
            <a:extLst>
              <a:ext uri="{FF2B5EF4-FFF2-40B4-BE49-F238E27FC236}">
                <a16:creationId xmlns:a16="http://schemas.microsoft.com/office/drawing/2014/main" id="{19A9B519-5D51-471E-B902-860876CEB8CF}"/>
              </a:ext>
            </a:extLst>
          </p:cNvPr>
          <p:cNvSpPr>
            <a:spLocks noGrp="1" noChangeArrowheads="1"/>
          </p:cNvSpPr>
          <p:nvPr>
            <p:ph idx="1"/>
          </p:nvPr>
        </p:nvSpPr>
        <p:spPr/>
        <p:txBody>
          <a:bodyPr/>
          <a:lstStyle/>
          <a:p>
            <a:pPr>
              <a:spcAft>
                <a:spcPts val="600"/>
              </a:spcAft>
            </a:pPr>
            <a:r>
              <a:rPr lang="en-US" altLang="en-US" sz="2000"/>
              <a:t>The </a:t>
            </a:r>
            <a:r>
              <a:rPr lang="en-US" altLang="en-US" sz="2000" b="1" i="1"/>
              <a:t>automatic stay </a:t>
            </a:r>
            <a:r>
              <a:rPr lang="en-US" altLang="en-US" sz="2000"/>
              <a:t>is an injunction that becomes effective immediately upon the commencement of a bankruptcy case. It bars substantially all collection and enforcement actions by creditors, including: </a:t>
            </a:r>
          </a:p>
          <a:p>
            <a:pPr lvl="1" eaLnBrk="1" hangingPunct="1"/>
            <a:r>
              <a:rPr lang="en-US" altLang="en-US" sz="1800"/>
              <a:t>commencement or continuation of any legal action against the debtor;</a:t>
            </a:r>
          </a:p>
          <a:p>
            <a:pPr lvl="1" eaLnBrk="1" hangingPunct="1"/>
            <a:r>
              <a:rPr lang="en-US" altLang="en-US" sz="1800"/>
              <a:t>any action to collect a pre-petition debt;</a:t>
            </a:r>
          </a:p>
          <a:p>
            <a:pPr lvl="1" eaLnBrk="1" hangingPunct="1"/>
            <a:r>
              <a:rPr lang="en-US" altLang="en-US" sz="1800"/>
              <a:t>enforcement of any judgment previously obtained against the debtor; and</a:t>
            </a:r>
          </a:p>
          <a:p>
            <a:pPr lvl="1">
              <a:spcAft>
                <a:spcPts val="600"/>
              </a:spcAft>
            </a:pPr>
            <a:r>
              <a:rPr lang="en-US" altLang="en-US" sz="1800"/>
              <a:t>any act to obtain possession or control over property of the debtor.</a:t>
            </a:r>
          </a:p>
          <a:p>
            <a:pPr>
              <a:spcAft>
                <a:spcPts val="600"/>
              </a:spcAft>
            </a:pPr>
            <a:r>
              <a:rPr lang="en-US" altLang="en-US" sz="2000"/>
              <a:t>Stop all collection activities and inform all employees handling the debtor’s account of the debtor’s bankruptcy to avoid inadvertent stay violations.</a:t>
            </a:r>
          </a:p>
        </p:txBody>
      </p:sp>
      <p:sp>
        <p:nvSpPr>
          <p:cNvPr id="73732" name="Slide Number Placeholder 3">
            <a:extLst>
              <a:ext uri="{FF2B5EF4-FFF2-40B4-BE49-F238E27FC236}">
                <a16:creationId xmlns:a16="http://schemas.microsoft.com/office/drawing/2014/main" id="{5FD866BE-B397-4E27-ABD3-E535A4FC04C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044060-9AD2-4EBF-9EDB-C244DBB2D4B9}" type="slidenum">
              <a:rPr lang="en-US" altLang="en-US" smtClean="0">
                <a:solidFill>
                  <a:schemeClr val="bg1"/>
                </a:solidFill>
              </a:rPr>
              <a:t>19</a:t>
            </a:fld>
            <a:endParaRPr lang="en-US" altLang="en-US">
              <a:solidFill>
                <a:schemeClr val="bg1"/>
              </a:solidFill>
            </a:endParaRPr>
          </a:p>
        </p:txBody>
      </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6866" name="Title 1">
            <a:extLst>
              <a:ext uri="{FF2B5EF4-FFF2-40B4-BE49-F238E27FC236}">
                <a16:creationId xmlns:a16="http://schemas.microsoft.com/office/drawing/2014/main" id="{0D52A588-4FB5-404A-8A87-C235B2D3FAF2}"/>
              </a:ext>
            </a:extLst>
          </p:cNvPr>
          <p:cNvSpPr>
            <a:spLocks noGrp="1" noChangeArrowheads="1"/>
          </p:cNvSpPr>
          <p:nvPr>
            <p:ph type="title"/>
          </p:nvPr>
        </p:nvSpPr>
        <p:spPr/>
        <p:txBody>
          <a:bodyPr/>
          <a:lstStyle/>
          <a:p>
            <a:r>
              <a:rPr lang="en-US" altLang="en-US"/>
              <a:t>Today’s Presenters</a:t>
            </a:r>
          </a:p>
        </p:txBody>
      </p:sp>
      <p:sp>
        <p:nvSpPr>
          <p:cNvPr id="36867" name="Slide Number Placeholder 3">
            <a:extLst>
              <a:ext uri="{FF2B5EF4-FFF2-40B4-BE49-F238E27FC236}">
                <a16:creationId xmlns:a16="http://schemas.microsoft.com/office/drawing/2014/main" id="{063731C4-2ED7-4DA5-BB93-EE2FAF97790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1F5FDB-1C09-4F28-9A37-57E24A957C05}" type="slidenum">
              <a:rPr lang="en-US" altLang="en-US" smtClean="0">
                <a:solidFill>
                  <a:schemeClr val="bg1"/>
                </a:solidFill>
              </a:rPr>
              <a:t>2</a:t>
            </a:fld>
            <a:endParaRPr lang="en-US" altLang="en-US">
              <a:solidFill>
                <a:schemeClr val="bg1"/>
              </a:solidFill>
            </a:endParaRPr>
          </a:p>
        </p:txBody>
      </p:sp>
      <p:pic>
        <p:nvPicPr>
          <p:cNvPr id="3" name="Picture 2">
            <a:extLst>
              <a:ext uri="{FF2B5EF4-FFF2-40B4-BE49-F238E27FC236}">
                <a16:creationId xmlns:a16="http://schemas.microsoft.com/office/drawing/2014/main" id="{948230CC-F321-49F7-8CE3-AF42D5DD56F3}"/>
              </a:ext>
            </a:extLst>
          </p:cNvPr>
          <p:cNvPicPr>
            <a:picLocks noChangeAspect="1"/>
          </p:cNvPicPr>
          <p:nvPr/>
        </p:nvPicPr>
        <p:blipFill>
          <a:blip r:embed="rId3">
            <a:extLst>
              <a:ext uri="{28A0092B-C50C-407E-A947-70E740481C1C}">
                <a14:useLocalDpi xmlns:a14="http://schemas.microsoft.com/office/drawing/2010/main" val="0"/>
              </a:ext>
            </a:extLst>
          </a:blip>
          <a:srcRect l="29246" r="38141" b="38148"/>
          <a:stretch>
            <a:fillRect/>
          </a:stretch>
        </p:blipFill>
        <p:spPr>
          <a:xfrm>
            <a:off x="855785" y="1776925"/>
            <a:ext cx="2150694" cy="2743200"/>
          </a:xfrm>
          <a:prstGeom prst="rect">
            <a:avLst/>
          </a:prstGeom>
        </p:spPr>
      </p:pic>
      <p:pic>
        <p:nvPicPr>
          <p:cNvPr id="36870" name="Picture 6">
            <a:extLst>
              <a:ext uri="{FF2B5EF4-FFF2-40B4-BE49-F238E27FC236}">
                <a16:creationId xmlns:a16="http://schemas.microsoft.com/office/drawing/2014/main" id="{43F3F3C4-7133-4B60-BE2E-E250634EAA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98984" y="1769601"/>
            <a:ext cx="2325722"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758A6E-0E96-451F-8B44-E20AC08A329C}"/>
              </a:ext>
            </a:extLst>
          </p:cNvPr>
          <p:cNvSpPr txBox="1"/>
          <p:nvPr/>
        </p:nvSpPr>
        <p:spPr>
          <a:xfrm>
            <a:off x="3598983" y="4511333"/>
            <a:ext cx="2325722" cy="800219"/>
          </a:xfrm>
          <a:prstGeom prst="rect">
            <a:avLst/>
          </a:prstGeom>
          <a:solidFill>
            <a:schemeClr val="accent1"/>
          </a:solidFill>
        </p:spPr>
        <p:txBody>
          <a:bodyPr wrap="square" rtlCol="0">
            <a:spAutoFit/>
          </a:bodyPr>
          <a:lstStyle/>
          <a:p>
            <a:r>
              <a:rPr lang="en-US" sz="1600">
                <a:solidFill>
                  <a:schemeClr val="bg1"/>
                </a:solidFill>
                <a:latin typeface="+mj-lt"/>
              </a:rPr>
              <a:t>Chip Ford</a:t>
            </a:r>
          </a:p>
          <a:p>
            <a:r>
              <a:rPr lang="en-US" sz="1000">
                <a:solidFill>
                  <a:schemeClr val="bg1"/>
                </a:solidFill>
                <a:latin typeface="+mj-lt"/>
              </a:rPr>
              <a:t>Parker Poe </a:t>
            </a:r>
          </a:p>
          <a:p>
            <a:pPr algn="l"/>
            <a:r>
              <a:rPr lang="en-US" sz="1000">
                <a:solidFill>
                  <a:schemeClr val="bg1"/>
                </a:solidFill>
                <a:latin typeface="+mj-lt"/>
              </a:rPr>
              <a:t>chipford@parkerpoe.com</a:t>
            </a:r>
          </a:p>
          <a:p>
            <a:pPr algn="l"/>
            <a:r>
              <a:rPr lang="en-US" sz="1000">
                <a:solidFill>
                  <a:schemeClr val="bg1"/>
                </a:solidFill>
                <a:latin typeface="+mj-lt"/>
              </a:rPr>
              <a:t>704.335.9840</a:t>
            </a:r>
            <a:endParaRPr lang="en-US">
              <a:solidFill>
                <a:schemeClr val="bg1"/>
              </a:solidFill>
            </a:endParaRPr>
          </a:p>
        </p:txBody>
      </p:sp>
      <p:sp>
        <p:nvSpPr>
          <p:cNvPr id="10" name="TextBox 9">
            <a:extLst>
              <a:ext uri="{FF2B5EF4-FFF2-40B4-BE49-F238E27FC236}">
                <a16:creationId xmlns:a16="http://schemas.microsoft.com/office/drawing/2014/main" id="{E5B0DF3E-B2CD-4921-9318-B51B7D6107DD}"/>
              </a:ext>
            </a:extLst>
          </p:cNvPr>
          <p:cNvSpPr txBox="1"/>
          <p:nvPr/>
        </p:nvSpPr>
        <p:spPr>
          <a:xfrm>
            <a:off x="855785" y="4520126"/>
            <a:ext cx="2150695" cy="800219"/>
          </a:xfrm>
          <a:prstGeom prst="rect">
            <a:avLst/>
          </a:prstGeom>
          <a:solidFill>
            <a:schemeClr val="accent1"/>
          </a:solidFill>
        </p:spPr>
        <p:txBody>
          <a:bodyPr wrap="square" rtlCol="0">
            <a:spAutoFit/>
          </a:bodyPr>
          <a:lstStyle/>
          <a:p>
            <a:r>
              <a:rPr lang="en-US" sz="1600">
                <a:solidFill>
                  <a:schemeClr val="bg1"/>
                </a:solidFill>
                <a:latin typeface="+mj-lt"/>
              </a:rPr>
              <a:t>Kasel E. Knight</a:t>
            </a:r>
          </a:p>
          <a:p>
            <a:r>
              <a:rPr lang="en-US" sz="1000">
                <a:solidFill>
                  <a:schemeClr val="bg1"/>
                </a:solidFill>
                <a:latin typeface="+mj-lt"/>
              </a:rPr>
              <a:t>Milliken &amp; Company</a:t>
            </a:r>
          </a:p>
          <a:p>
            <a:r>
              <a:rPr lang="en-US" sz="1000" u="sng">
                <a:solidFill>
                  <a:schemeClr val="bg1"/>
                </a:solidFill>
                <a:latin typeface="+mj-lt"/>
              </a:rPr>
              <a:t>Kasel.Knight@Milliken.com</a:t>
            </a:r>
          </a:p>
          <a:p>
            <a:r>
              <a:rPr lang="en-US" sz="1000">
                <a:solidFill>
                  <a:schemeClr val="bg1"/>
                </a:solidFill>
                <a:latin typeface="+mj-lt"/>
              </a:rPr>
              <a:t>864.503.1753 </a:t>
            </a:r>
          </a:p>
        </p:txBody>
      </p:sp>
      <p:sp>
        <p:nvSpPr>
          <p:cNvPr id="11" name="TextBox 10">
            <a:extLst>
              <a:ext uri="{FF2B5EF4-FFF2-40B4-BE49-F238E27FC236}">
                <a16:creationId xmlns:a16="http://schemas.microsoft.com/office/drawing/2014/main" id="{4BD4A712-2EEA-42D8-80E1-C497D31C7AFF}"/>
              </a:ext>
            </a:extLst>
          </p:cNvPr>
          <p:cNvSpPr txBox="1"/>
          <p:nvPr/>
        </p:nvSpPr>
        <p:spPr>
          <a:xfrm>
            <a:off x="6400923" y="4495801"/>
            <a:ext cx="2209199" cy="800219"/>
          </a:xfrm>
          <a:prstGeom prst="rect">
            <a:avLst/>
          </a:prstGeom>
          <a:solidFill>
            <a:schemeClr val="accent1"/>
          </a:solidFill>
        </p:spPr>
        <p:txBody>
          <a:bodyPr wrap="square" rtlCol="0">
            <a:spAutoFit/>
          </a:bodyPr>
          <a:lstStyle/>
          <a:p>
            <a:r>
              <a:rPr lang="en-US" sz="1600">
                <a:solidFill>
                  <a:schemeClr val="bg1"/>
                </a:solidFill>
                <a:latin typeface="+mj-lt"/>
              </a:rPr>
              <a:t>Phillip Fajgenbaum</a:t>
            </a:r>
          </a:p>
          <a:p>
            <a:r>
              <a:rPr lang="en-US" sz="1000">
                <a:solidFill>
                  <a:schemeClr val="bg1"/>
                </a:solidFill>
                <a:latin typeface="+mj-lt"/>
              </a:rPr>
              <a:t>Parker Poe </a:t>
            </a:r>
            <a:endParaRPr lang="en-US" sz="1000">
              <a:solidFill>
                <a:schemeClr val="bg1"/>
              </a:solidFill>
              <a:latin typeface="+mj-lt"/>
              <a:hlinkClick r:id="rId5">
                <a:extLst>
                  <a:ext uri="{A12FA001-AC4F-418D-AE19-62706E023703}">
                    <ahyp:hlinkClr xmlns:ahyp="http://schemas.microsoft.com/office/drawing/2018/hyperlinkcolor" val="tx"/>
                  </a:ext>
                </a:extLst>
              </a:hlinkClick>
            </a:endParaRPr>
          </a:p>
          <a:p>
            <a:pPr algn="l"/>
            <a:r>
              <a:rPr lang="en-US" sz="1000">
                <a:solidFill>
                  <a:schemeClr val="bg1"/>
                </a:solidFill>
                <a:latin typeface="Roboto" panose="02000000000000000000" pitchFamily="2" charset="0"/>
              </a:rPr>
              <a:t>phillipfajgenbaum@parkerpoe.com</a:t>
            </a:r>
          </a:p>
          <a:p>
            <a:pPr algn="l"/>
            <a:r>
              <a:rPr lang="en-US" sz="1000">
                <a:solidFill>
                  <a:schemeClr val="bg1"/>
                </a:solidFill>
                <a:latin typeface="Roboto" panose="02000000000000000000" pitchFamily="2" charset="0"/>
              </a:rPr>
              <a:t>704.335.6658</a:t>
            </a:r>
            <a:endParaRPr lang="en-US">
              <a:solidFill>
                <a:schemeClr val="bg1"/>
              </a:solidFill>
            </a:endParaRPr>
          </a:p>
        </p:txBody>
      </p:sp>
      <p:pic>
        <p:nvPicPr>
          <p:cNvPr id="36872" name="Picture 8">
            <a:extLst>
              <a:ext uri="{FF2B5EF4-FFF2-40B4-BE49-F238E27FC236}">
                <a16:creationId xmlns:a16="http://schemas.microsoft.com/office/drawing/2014/main" id="{E4619880-C663-46CE-849E-A6D7CA342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 b="1974"/>
          <a:stretch>
            <a:fillRect/>
          </a:stretch>
        </p:blipFill>
        <p:spPr bwMode="auto">
          <a:xfrm>
            <a:off x="6400923" y="1804970"/>
            <a:ext cx="2209199" cy="26908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5778" name="Title 1">
            <a:extLst>
              <a:ext uri="{FF2B5EF4-FFF2-40B4-BE49-F238E27FC236}">
                <a16:creationId xmlns:a16="http://schemas.microsoft.com/office/drawing/2014/main" id="{1E652B7D-BB98-4E1E-9740-B208B651E326}"/>
              </a:ext>
            </a:extLst>
          </p:cNvPr>
          <p:cNvSpPr>
            <a:spLocks noGrp="1" noChangeArrowheads="1"/>
          </p:cNvSpPr>
          <p:nvPr>
            <p:ph type="title"/>
          </p:nvPr>
        </p:nvSpPr>
        <p:spPr/>
        <p:txBody>
          <a:bodyPr/>
          <a:lstStyle/>
          <a:p>
            <a:pPr eaLnBrk="1" hangingPunct="1"/>
            <a:r>
              <a:rPr lang="en-US" altLang="en-US" sz="3200"/>
              <a:t>AVOID VIOLATING THE</a:t>
            </a:r>
            <a:br>
              <a:rPr lang="en-US" altLang="en-US" sz="3200"/>
            </a:br>
            <a:r>
              <a:rPr lang="en-US" altLang="en-US" sz="3200"/>
              <a:t>AUTOMATIC STAY</a:t>
            </a:r>
          </a:p>
        </p:txBody>
      </p:sp>
      <p:sp>
        <p:nvSpPr>
          <p:cNvPr id="75779" name="Content Placeholder 2">
            <a:extLst>
              <a:ext uri="{FF2B5EF4-FFF2-40B4-BE49-F238E27FC236}">
                <a16:creationId xmlns:a16="http://schemas.microsoft.com/office/drawing/2014/main" id="{3FD59653-0162-4E72-8CF0-9C8CF0D0ED7C}"/>
              </a:ext>
            </a:extLst>
          </p:cNvPr>
          <p:cNvSpPr>
            <a:spLocks noGrp="1" noChangeArrowheads="1"/>
          </p:cNvSpPr>
          <p:nvPr>
            <p:ph idx="1"/>
          </p:nvPr>
        </p:nvSpPr>
        <p:spPr/>
        <p:txBody>
          <a:bodyPr/>
          <a:lstStyle/>
          <a:p>
            <a:pPr>
              <a:spcAft>
                <a:spcPts val="600"/>
              </a:spcAft>
            </a:pPr>
            <a:r>
              <a:rPr lang="en-US" altLang="en-US" sz="2000"/>
              <a:t>Separate pre- and post-petition obligations in correspondence and invoices; apply post-petition payments to post-petition invoices only.</a:t>
            </a:r>
          </a:p>
          <a:p>
            <a:pPr>
              <a:spcAft>
                <a:spcPts val="600"/>
              </a:spcAft>
            </a:pPr>
            <a:r>
              <a:rPr lang="en-US" altLang="en-US" sz="2000"/>
              <a:t>If there is any pending litigation, stop all activity and notify the court of the bankruptcy filing. </a:t>
            </a:r>
          </a:p>
          <a:p>
            <a:pPr>
              <a:spcAft>
                <a:spcPts val="600"/>
              </a:spcAft>
            </a:pPr>
            <a:r>
              <a:rPr lang="en-US" altLang="en-US" sz="2000"/>
              <a:t>Consider filing a motion seeking relief from the stay in order to:</a:t>
            </a:r>
          </a:p>
          <a:p>
            <a:pPr lvl="1">
              <a:spcAft>
                <a:spcPts val="600"/>
              </a:spcAft>
            </a:pPr>
            <a:r>
              <a:rPr lang="en-US" altLang="en-US"/>
              <a:t>continue with any pending litigation if there is a reason that the action, or some portion of it, must proceed immediately;</a:t>
            </a:r>
          </a:p>
          <a:p>
            <a:pPr lvl="1">
              <a:spcAft>
                <a:spcPts val="600"/>
              </a:spcAft>
            </a:pPr>
            <a:r>
              <a:rPr lang="en-US" altLang="en-US"/>
              <a:t>exercise setoff rights; or</a:t>
            </a:r>
          </a:p>
          <a:p>
            <a:pPr lvl="1">
              <a:spcAft>
                <a:spcPts val="600"/>
              </a:spcAft>
            </a:pPr>
            <a:r>
              <a:rPr lang="en-US" altLang="en-US"/>
              <a:t>exercise termination rights under any contract with the debtor (if applicable).</a:t>
            </a:r>
          </a:p>
          <a:p>
            <a:pPr>
              <a:spcAft>
                <a:spcPts val="600"/>
              </a:spcAft>
            </a:pPr>
            <a:endParaRPr lang="en-US" altLang="en-US"/>
          </a:p>
        </p:txBody>
      </p:sp>
      <p:sp>
        <p:nvSpPr>
          <p:cNvPr id="75780" name="Slide Number Placeholder 3">
            <a:extLst>
              <a:ext uri="{FF2B5EF4-FFF2-40B4-BE49-F238E27FC236}">
                <a16:creationId xmlns:a16="http://schemas.microsoft.com/office/drawing/2014/main" id="{5CC27206-EE3B-4A20-B04B-5540CE92B3C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F145B0-14ED-4F0E-9A04-95E3B5F6BB4C}" type="slidenum">
              <a:rPr lang="en-US" altLang="en-US" smtClean="0">
                <a:solidFill>
                  <a:schemeClr val="bg1"/>
                </a:solidFill>
              </a:rPr>
              <a:t>20</a:t>
            </a:fld>
            <a:endParaRPr lang="en-US" altLang="en-US">
              <a:solidFill>
                <a:schemeClr val="bg1"/>
              </a:solidFill>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7826" name="Title 1">
            <a:extLst>
              <a:ext uri="{FF2B5EF4-FFF2-40B4-BE49-F238E27FC236}">
                <a16:creationId xmlns:a16="http://schemas.microsoft.com/office/drawing/2014/main" id="{D8F6D8EF-E92C-4937-A14B-6770A704A6A8}"/>
              </a:ext>
            </a:extLst>
          </p:cNvPr>
          <p:cNvSpPr>
            <a:spLocks noGrp="1" noChangeArrowheads="1"/>
          </p:cNvSpPr>
          <p:nvPr>
            <p:ph type="title"/>
          </p:nvPr>
        </p:nvSpPr>
        <p:spPr/>
        <p:txBody>
          <a:bodyPr/>
          <a:lstStyle/>
          <a:p>
            <a:pPr eaLnBrk="1" hangingPunct="1"/>
            <a:r>
              <a:rPr lang="en-US" altLang="en-US" sz="3200"/>
              <a:t>LEASES AND EXECUTORY CONTRACTS</a:t>
            </a:r>
          </a:p>
        </p:txBody>
      </p:sp>
      <p:sp>
        <p:nvSpPr>
          <p:cNvPr id="77827" name="Content Placeholder 2">
            <a:extLst>
              <a:ext uri="{FF2B5EF4-FFF2-40B4-BE49-F238E27FC236}">
                <a16:creationId xmlns:a16="http://schemas.microsoft.com/office/drawing/2014/main" id="{B3926CF7-E876-49B2-8DFB-B39AEF0C3003}"/>
              </a:ext>
            </a:extLst>
          </p:cNvPr>
          <p:cNvSpPr>
            <a:spLocks noGrp="1" noChangeArrowheads="1"/>
          </p:cNvSpPr>
          <p:nvPr>
            <p:ph idx="1"/>
          </p:nvPr>
        </p:nvSpPr>
        <p:spPr/>
        <p:txBody>
          <a:bodyPr/>
          <a:lstStyle/>
          <a:p>
            <a:pPr eaLnBrk="1" hangingPunct="1">
              <a:spcAft>
                <a:spcPts val="600"/>
              </a:spcAft>
            </a:pPr>
            <a:r>
              <a:rPr lang="en-US" altLang="en-US" sz="2000"/>
              <a:t>An </a:t>
            </a:r>
            <a:r>
              <a:rPr lang="en-US" altLang="en-US" sz="2000" b="1" i="1"/>
              <a:t>executory contract </a:t>
            </a:r>
            <a:r>
              <a:rPr lang="en-US" altLang="en-US" sz="2000"/>
              <a:t>is a contract with material, unperformed obligations </a:t>
            </a:r>
            <a:r>
              <a:rPr lang="en-US" altLang="en-US" sz="2000" u="sng"/>
              <a:t>on both sides</a:t>
            </a:r>
            <a:r>
              <a:rPr lang="en-US" altLang="en-US" sz="2000"/>
              <a:t> as of the bankruptcy filing date.</a:t>
            </a:r>
          </a:p>
          <a:p>
            <a:pPr eaLnBrk="1" hangingPunct="1">
              <a:spcAft>
                <a:spcPts val="600"/>
              </a:spcAft>
            </a:pPr>
            <a:r>
              <a:rPr lang="en-US" altLang="en-US" sz="2000"/>
              <a:t>Debtor may assume, assume and assign, or reject any unexpired lease or executory contract. Rejection gives rise to an unsecured claim for damages. Assumption requires the debtor to cure all defaults and provide adequate assurance of future performance.</a:t>
            </a:r>
          </a:p>
        </p:txBody>
      </p:sp>
      <p:sp>
        <p:nvSpPr>
          <p:cNvPr id="77828" name="Slide Number Placeholder 3">
            <a:extLst>
              <a:ext uri="{FF2B5EF4-FFF2-40B4-BE49-F238E27FC236}">
                <a16:creationId xmlns:a16="http://schemas.microsoft.com/office/drawing/2014/main" id="{BF0DBD8A-7E4C-4A80-B787-773C0B5BEC7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940682-C120-4FCD-A3F6-9B1BAB162A20}" type="slidenum">
              <a:rPr lang="en-US" altLang="en-US" smtClean="0">
                <a:solidFill>
                  <a:schemeClr val="bg1"/>
                </a:solidFill>
              </a:rPr>
              <a:t>21</a:t>
            </a:fld>
            <a:endParaRPr lang="en-US" altLang="en-US">
              <a:solidFill>
                <a:schemeClr val="bg1"/>
              </a:solidFill>
            </a:endParaRP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9874" name="Title 1">
            <a:extLst>
              <a:ext uri="{FF2B5EF4-FFF2-40B4-BE49-F238E27FC236}">
                <a16:creationId xmlns:a16="http://schemas.microsoft.com/office/drawing/2014/main" id="{B53DAFB4-2FB6-461A-8A95-8F8169457D15}"/>
              </a:ext>
            </a:extLst>
          </p:cNvPr>
          <p:cNvSpPr>
            <a:spLocks noGrp="1" noChangeArrowheads="1"/>
          </p:cNvSpPr>
          <p:nvPr>
            <p:ph type="title"/>
          </p:nvPr>
        </p:nvSpPr>
        <p:spPr/>
        <p:txBody>
          <a:bodyPr/>
          <a:lstStyle/>
          <a:p>
            <a:pPr eaLnBrk="1" hangingPunct="1"/>
            <a:r>
              <a:rPr lang="en-US" altLang="en-US" sz="3200"/>
              <a:t>LEASES AND EXECUTORY CONTRACTS</a:t>
            </a:r>
          </a:p>
        </p:txBody>
      </p:sp>
      <p:sp>
        <p:nvSpPr>
          <p:cNvPr id="79875" name="Content Placeholder 2">
            <a:extLst>
              <a:ext uri="{FF2B5EF4-FFF2-40B4-BE49-F238E27FC236}">
                <a16:creationId xmlns:a16="http://schemas.microsoft.com/office/drawing/2014/main" id="{11B1DCA4-41F5-4882-BBF5-D5F8B4B8C681}"/>
              </a:ext>
            </a:extLst>
          </p:cNvPr>
          <p:cNvSpPr>
            <a:spLocks noGrp="1" noChangeArrowheads="1"/>
          </p:cNvSpPr>
          <p:nvPr>
            <p:ph idx="1"/>
          </p:nvPr>
        </p:nvSpPr>
        <p:spPr/>
        <p:txBody>
          <a:bodyPr/>
          <a:lstStyle/>
          <a:p>
            <a:pPr>
              <a:spcAft>
                <a:spcPts val="600"/>
              </a:spcAft>
            </a:pPr>
            <a:r>
              <a:rPr lang="en-US" altLang="en-US" sz="2000"/>
              <a:t>Generally, the debtor in a Chapter 11 case may assume or reject an unexpired lease or executory contract at any time prior to confirmation of a plan, but the court can set an earlier deadline at the request of the non-debtor party.</a:t>
            </a:r>
          </a:p>
          <a:p>
            <a:pPr>
              <a:spcAft>
                <a:spcPts val="600"/>
              </a:spcAft>
            </a:pPr>
            <a:r>
              <a:rPr lang="en-US" altLang="en-US" sz="2000"/>
              <a:t>A commercial real estate lease is deemed rejected if it is not assumed or rejected within 120 days after the petition is filed (this time period can be extended for 90 days).</a:t>
            </a:r>
          </a:p>
        </p:txBody>
      </p:sp>
      <p:sp>
        <p:nvSpPr>
          <p:cNvPr id="79876" name="Slide Number Placeholder 3">
            <a:extLst>
              <a:ext uri="{FF2B5EF4-FFF2-40B4-BE49-F238E27FC236}">
                <a16:creationId xmlns:a16="http://schemas.microsoft.com/office/drawing/2014/main" id="{200B7ED3-8B90-40D0-A2B8-75A8DAF37BB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DADD90-441D-4463-BCE4-002FFCE5E7A0}" type="slidenum">
              <a:rPr lang="en-US" altLang="en-US" smtClean="0">
                <a:solidFill>
                  <a:schemeClr val="bg1"/>
                </a:solidFill>
              </a:rPr>
              <a:t>22</a:t>
            </a:fld>
            <a:endParaRPr lang="en-US" altLang="en-US">
              <a:solidFill>
                <a:schemeClr val="bg1"/>
              </a:solidFill>
            </a:endParaRPr>
          </a:p>
        </p:txBody>
      </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1922" name="Title 1">
            <a:extLst>
              <a:ext uri="{FF2B5EF4-FFF2-40B4-BE49-F238E27FC236}">
                <a16:creationId xmlns:a16="http://schemas.microsoft.com/office/drawing/2014/main" id="{DB33A89C-9875-4DD9-941D-582A8049F1CF}"/>
              </a:ext>
            </a:extLst>
          </p:cNvPr>
          <p:cNvSpPr>
            <a:spLocks noGrp="1" noChangeArrowheads="1"/>
          </p:cNvSpPr>
          <p:nvPr>
            <p:ph type="title"/>
          </p:nvPr>
        </p:nvSpPr>
        <p:spPr/>
        <p:txBody>
          <a:bodyPr/>
          <a:lstStyle/>
          <a:p>
            <a:pPr eaLnBrk="1" hangingPunct="1"/>
            <a:r>
              <a:rPr lang="en-US" altLang="en-US" sz="3200"/>
              <a:t>LEASES AND EXECUTORY CONTRACTS</a:t>
            </a:r>
          </a:p>
        </p:txBody>
      </p:sp>
      <p:sp>
        <p:nvSpPr>
          <p:cNvPr id="81923" name="Content Placeholder 2">
            <a:extLst>
              <a:ext uri="{FF2B5EF4-FFF2-40B4-BE49-F238E27FC236}">
                <a16:creationId xmlns:a16="http://schemas.microsoft.com/office/drawing/2014/main" id="{281CFF68-EDFA-4B69-AE8F-72AB9E30D5DC}"/>
              </a:ext>
            </a:extLst>
          </p:cNvPr>
          <p:cNvSpPr>
            <a:spLocks noGrp="1" noChangeArrowheads="1"/>
          </p:cNvSpPr>
          <p:nvPr>
            <p:ph idx="1"/>
          </p:nvPr>
        </p:nvSpPr>
        <p:spPr/>
        <p:txBody>
          <a:bodyPr/>
          <a:lstStyle/>
          <a:p>
            <a:pPr>
              <a:spcAft>
                <a:spcPts val="600"/>
              </a:spcAft>
            </a:pPr>
            <a:r>
              <a:rPr lang="en-US" altLang="en-US" sz="2000"/>
              <a:t>A debtor must timely perform all obligations arising from and after the petition date under an unexpired commercial real estate lease until the lease is assumed or rejected (this time can be extended for up to 60 days).</a:t>
            </a:r>
          </a:p>
          <a:p>
            <a:pPr>
              <a:spcAft>
                <a:spcPts val="600"/>
              </a:spcAft>
            </a:pPr>
            <a:r>
              <a:rPr lang="en-US" altLang="en-US" sz="2000"/>
              <a:t>A debtor must timely perform all obligations arising from and after 60 days after the petition date under an unexpired lease of personal property until the lease is assumed or rejected. </a:t>
            </a:r>
          </a:p>
          <a:p>
            <a:pPr>
              <a:spcAft>
                <a:spcPts val="600"/>
              </a:spcAft>
            </a:pPr>
            <a:r>
              <a:rPr lang="en-US" altLang="en-US" sz="2000"/>
              <a:t>There are special rules dealing with consequences of rejection of certain types of real estate leases and IP licenses.</a:t>
            </a:r>
          </a:p>
        </p:txBody>
      </p:sp>
      <p:sp>
        <p:nvSpPr>
          <p:cNvPr id="81924" name="Slide Number Placeholder 3">
            <a:extLst>
              <a:ext uri="{FF2B5EF4-FFF2-40B4-BE49-F238E27FC236}">
                <a16:creationId xmlns:a16="http://schemas.microsoft.com/office/drawing/2014/main" id="{F6226F43-A8F5-4469-AE60-06C66C60ADA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1FE064-8954-4D72-A7EA-4403E0216906}" type="slidenum">
              <a:rPr lang="en-US" altLang="en-US" smtClean="0">
                <a:solidFill>
                  <a:schemeClr val="bg1"/>
                </a:solidFill>
              </a:rPr>
              <a:t>23</a:t>
            </a:fld>
            <a:endParaRPr lang="en-US" altLang="en-US">
              <a:solidFill>
                <a:schemeClr val="bg1"/>
              </a:solidFill>
            </a:endParaRPr>
          </a:p>
        </p:txBody>
      </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3970" name="Title 1">
            <a:extLst>
              <a:ext uri="{FF2B5EF4-FFF2-40B4-BE49-F238E27FC236}">
                <a16:creationId xmlns:a16="http://schemas.microsoft.com/office/drawing/2014/main" id="{E793343B-071C-40FD-8C3A-290F7314041F}"/>
              </a:ext>
            </a:extLst>
          </p:cNvPr>
          <p:cNvSpPr>
            <a:spLocks noGrp="1" noChangeArrowheads="1"/>
          </p:cNvSpPr>
          <p:nvPr>
            <p:ph type="title"/>
          </p:nvPr>
        </p:nvSpPr>
        <p:spPr/>
        <p:txBody>
          <a:bodyPr/>
          <a:lstStyle/>
          <a:p>
            <a:pPr eaLnBrk="1" hangingPunct="1"/>
            <a:r>
              <a:rPr lang="en-US" altLang="en-US" sz="3200"/>
              <a:t>CRITICAL VENDOR ORDERS</a:t>
            </a:r>
          </a:p>
        </p:txBody>
      </p:sp>
      <p:sp>
        <p:nvSpPr>
          <p:cNvPr id="83971" name="Content Placeholder 2">
            <a:extLst>
              <a:ext uri="{FF2B5EF4-FFF2-40B4-BE49-F238E27FC236}">
                <a16:creationId xmlns:a16="http://schemas.microsoft.com/office/drawing/2014/main" id="{4BDBBE12-F82F-4A30-82D2-85EBE8B33C4A}"/>
              </a:ext>
            </a:extLst>
          </p:cNvPr>
          <p:cNvSpPr>
            <a:spLocks noGrp="1" noChangeArrowheads="1"/>
          </p:cNvSpPr>
          <p:nvPr>
            <p:ph idx="1"/>
          </p:nvPr>
        </p:nvSpPr>
        <p:spPr/>
        <p:txBody>
          <a:bodyPr/>
          <a:lstStyle/>
          <a:p>
            <a:pPr>
              <a:spcAft>
                <a:spcPts val="600"/>
              </a:spcAft>
            </a:pPr>
            <a:r>
              <a:rPr lang="en-US" altLang="en-US" sz="2000"/>
              <a:t>In larger Chapter 11 cases, debtors sometimes file a motion early in the proceedings seeking authority to pay the pre-petition claims of </a:t>
            </a:r>
            <a:r>
              <a:rPr lang="en-US" altLang="en-US" sz="2000" b="1" i="1"/>
              <a:t>critical vendors </a:t>
            </a:r>
            <a:r>
              <a:rPr lang="en-US" altLang="en-US" sz="2000"/>
              <a:t>(key suppliers that are essential to the success of the debtor’s continued business operations and reorganization).</a:t>
            </a:r>
          </a:p>
          <a:p>
            <a:pPr>
              <a:spcAft>
                <a:spcPts val="600"/>
              </a:spcAft>
            </a:pPr>
            <a:r>
              <a:rPr lang="en-US" altLang="en-US" sz="2000"/>
              <a:t>A critical vendor order may specifically designate certain suppliers, or it may give the debtor some flexibility to determine (1) which vendors are critical, and (2) how much to pay those vendors.</a:t>
            </a:r>
          </a:p>
        </p:txBody>
      </p:sp>
      <p:sp>
        <p:nvSpPr>
          <p:cNvPr id="83972" name="Slide Number Placeholder 3">
            <a:extLst>
              <a:ext uri="{FF2B5EF4-FFF2-40B4-BE49-F238E27FC236}">
                <a16:creationId xmlns:a16="http://schemas.microsoft.com/office/drawing/2014/main" id="{BA2BA7FE-B11D-4E98-83A4-3D679A797C1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1E5178-32CC-4693-AFAD-6E6EADF0FED4}" type="slidenum">
              <a:rPr lang="en-US" altLang="en-US" smtClean="0">
                <a:solidFill>
                  <a:schemeClr val="bg1"/>
                </a:solidFill>
              </a:rPr>
              <a:t>24</a:t>
            </a:fld>
            <a:endParaRPr lang="en-US" altLang="en-US">
              <a:solidFill>
                <a:schemeClr val="bg1"/>
              </a:solidFill>
            </a:endParaRPr>
          </a:p>
        </p:txBody>
      </p:sp>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6018" name="Title 1">
            <a:extLst>
              <a:ext uri="{FF2B5EF4-FFF2-40B4-BE49-F238E27FC236}">
                <a16:creationId xmlns:a16="http://schemas.microsoft.com/office/drawing/2014/main" id="{A152586F-A0E8-4843-8591-EBCE939FF6A7}"/>
              </a:ext>
            </a:extLst>
          </p:cNvPr>
          <p:cNvSpPr>
            <a:spLocks noGrp="1" noChangeArrowheads="1"/>
          </p:cNvSpPr>
          <p:nvPr>
            <p:ph type="title"/>
          </p:nvPr>
        </p:nvSpPr>
        <p:spPr/>
        <p:txBody>
          <a:bodyPr/>
          <a:lstStyle/>
          <a:p>
            <a:pPr eaLnBrk="1" hangingPunct="1"/>
            <a:r>
              <a:rPr lang="en-US" altLang="en-US" sz="3200"/>
              <a:t>CRITICAL VENDOR ORDERS</a:t>
            </a:r>
          </a:p>
        </p:txBody>
      </p:sp>
      <p:sp>
        <p:nvSpPr>
          <p:cNvPr id="86019" name="Content Placeholder 2">
            <a:extLst>
              <a:ext uri="{FF2B5EF4-FFF2-40B4-BE49-F238E27FC236}">
                <a16:creationId xmlns:a16="http://schemas.microsoft.com/office/drawing/2014/main" id="{A39FE381-F777-4DC0-891A-9DC7CA62CCC4}"/>
              </a:ext>
            </a:extLst>
          </p:cNvPr>
          <p:cNvSpPr>
            <a:spLocks noGrp="1" noChangeArrowheads="1"/>
          </p:cNvSpPr>
          <p:nvPr>
            <p:ph idx="1"/>
          </p:nvPr>
        </p:nvSpPr>
        <p:spPr/>
        <p:txBody>
          <a:bodyPr/>
          <a:lstStyle/>
          <a:p>
            <a:pPr>
              <a:spcAft>
                <a:spcPts val="600"/>
              </a:spcAft>
            </a:pPr>
            <a:r>
              <a:rPr lang="en-US" altLang="en-US" sz="2000"/>
              <a:t>Critical vendors are usually required to sign a </a:t>
            </a:r>
            <a:r>
              <a:rPr lang="en-US" altLang="en-US" sz="2000" b="1" i="1"/>
              <a:t>critical vendor agreement</a:t>
            </a:r>
            <a:r>
              <a:rPr lang="en-US" altLang="en-US" sz="2000"/>
              <a:t>, which is a contract governing the post-petition relationship and setting forth the terms under which the debtor will pay the vendor’s pre-petition claims.</a:t>
            </a:r>
          </a:p>
          <a:p>
            <a:pPr>
              <a:spcAft>
                <a:spcPts val="600"/>
              </a:spcAft>
            </a:pPr>
            <a:r>
              <a:rPr lang="en-US" altLang="en-US" sz="2000"/>
              <a:t>Be wary of terms that:</a:t>
            </a:r>
          </a:p>
          <a:p>
            <a:pPr lvl="1">
              <a:spcAft>
                <a:spcPts val="600"/>
              </a:spcAft>
            </a:pPr>
            <a:r>
              <a:rPr lang="en-US" altLang="en-US"/>
              <a:t>place open-ended obligations on seller to extend unreasonably favorable credit terms;</a:t>
            </a:r>
          </a:p>
          <a:p>
            <a:pPr lvl="1">
              <a:spcAft>
                <a:spcPts val="600"/>
              </a:spcAft>
            </a:pPr>
            <a:r>
              <a:rPr lang="en-US" altLang="en-US"/>
              <a:t>prohibit seller from raising prices during the term of the agreement; or</a:t>
            </a:r>
          </a:p>
          <a:p>
            <a:pPr lvl="1">
              <a:spcAft>
                <a:spcPts val="600"/>
              </a:spcAft>
            </a:pPr>
            <a:r>
              <a:rPr lang="en-US" altLang="en-US"/>
              <a:t>prohibit seller from suspending the agreement if the debtor defaults on its obligations or if there are other indications that the debtor’s financial condition is deteriorating.</a:t>
            </a:r>
          </a:p>
        </p:txBody>
      </p:sp>
      <p:sp>
        <p:nvSpPr>
          <p:cNvPr id="86020" name="Slide Number Placeholder 3">
            <a:extLst>
              <a:ext uri="{FF2B5EF4-FFF2-40B4-BE49-F238E27FC236}">
                <a16:creationId xmlns:a16="http://schemas.microsoft.com/office/drawing/2014/main" id="{1EF9074D-E321-4878-9BE1-C4E5CD92225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7EEBF1-52DD-4B8F-8E9F-4355EFA43E1C}" type="slidenum">
              <a:rPr lang="en-US" altLang="en-US" smtClean="0">
                <a:solidFill>
                  <a:schemeClr val="bg1"/>
                </a:solidFill>
              </a:rPr>
              <a:t>25</a:t>
            </a:fld>
            <a:endParaRPr lang="en-US" altLang="en-US">
              <a:solidFill>
                <a:schemeClr val="bg1"/>
              </a:solidFill>
            </a:endParaRPr>
          </a:p>
        </p:txBody>
      </p:sp>
    </p:spTree>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8066" name="Title 1">
            <a:extLst>
              <a:ext uri="{FF2B5EF4-FFF2-40B4-BE49-F238E27FC236}">
                <a16:creationId xmlns:a16="http://schemas.microsoft.com/office/drawing/2014/main" id="{72FAD79A-63E5-42BE-BEED-BCDDD080D34B}"/>
              </a:ext>
            </a:extLst>
          </p:cNvPr>
          <p:cNvSpPr>
            <a:spLocks noGrp="1" noChangeArrowheads="1"/>
          </p:cNvSpPr>
          <p:nvPr>
            <p:ph type="title"/>
          </p:nvPr>
        </p:nvSpPr>
        <p:spPr/>
        <p:txBody>
          <a:bodyPr/>
          <a:lstStyle/>
          <a:p>
            <a:pPr eaLnBrk="1" hangingPunct="1"/>
            <a:r>
              <a:rPr lang="en-US" altLang="en-US" sz="3200"/>
              <a:t>RECLAMATION RIGHTS IN BANKRUPTCY</a:t>
            </a:r>
          </a:p>
        </p:txBody>
      </p:sp>
      <p:sp>
        <p:nvSpPr>
          <p:cNvPr id="88067" name="Content Placeholder 2">
            <a:extLst>
              <a:ext uri="{FF2B5EF4-FFF2-40B4-BE49-F238E27FC236}">
                <a16:creationId xmlns:a16="http://schemas.microsoft.com/office/drawing/2014/main" id="{9FA9C5DA-6824-45D1-A4F8-F1524C5DD052}"/>
              </a:ext>
            </a:extLst>
          </p:cNvPr>
          <p:cNvSpPr>
            <a:spLocks noGrp="1" noChangeArrowheads="1"/>
          </p:cNvSpPr>
          <p:nvPr>
            <p:ph idx="1"/>
          </p:nvPr>
        </p:nvSpPr>
        <p:spPr/>
        <p:txBody>
          <a:bodyPr/>
          <a:lstStyle/>
          <a:p>
            <a:pPr eaLnBrk="1" hangingPunct="1">
              <a:spcAft>
                <a:spcPts val="600"/>
              </a:spcAft>
            </a:pPr>
            <a:r>
              <a:rPr lang="en-US" altLang="en-US" sz="2000"/>
              <a:t>Seller of goods must make a </a:t>
            </a:r>
            <a:r>
              <a:rPr lang="en-US" altLang="en-US" sz="2000" b="1" i="1"/>
              <a:t>reclamation</a:t>
            </a:r>
            <a:r>
              <a:rPr lang="en-US" altLang="en-US" sz="2000"/>
              <a:t> demand within:</a:t>
            </a:r>
          </a:p>
          <a:p>
            <a:pPr lvl="1" eaLnBrk="1" hangingPunct="1">
              <a:spcAft>
                <a:spcPts val="600"/>
              </a:spcAft>
            </a:pPr>
            <a:r>
              <a:rPr lang="en-US" altLang="en-US"/>
              <a:t>45 days of the debtor’s receipt of the goods; or</a:t>
            </a:r>
          </a:p>
          <a:p>
            <a:pPr lvl="1" eaLnBrk="1" hangingPunct="1">
              <a:spcAft>
                <a:spcPts val="600"/>
              </a:spcAft>
            </a:pPr>
            <a:r>
              <a:rPr lang="en-US" altLang="en-US"/>
              <a:t>20 days from the petition date, if the debtor filed for bankruptcy within 45 days of receiving the goods.</a:t>
            </a:r>
          </a:p>
          <a:p>
            <a:pPr eaLnBrk="1" hangingPunct="1">
              <a:spcAft>
                <a:spcPts val="600"/>
              </a:spcAft>
            </a:pPr>
            <a:r>
              <a:rPr lang="en-US" altLang="en-US" sz="2000"/>
              <a:t>Reclamation rights are subordinate to existing liens, so they may be of limited value.</a:t>
            </a:r>
          </a:p>
          <a:p>
            <a:pPr eaLnBrk="1" hangingPunct="1">
              <a:spcAft>
                <a:spcPts val="600"/>
              </a:spcAft>
            </a:pPr>
            <a:r>
              <a:rPr lang="en-US" altLang="en-US" sz="2000"/>
              <a:t>Determine whether the bankruptcy court has entered an order approving global procedures for resolving reclamation claims.</a:t>
            </a:r>
          </a:p>
          <a:p>
            <a:pPr eaLnBrk="1" hangingPunct="1">
              <a:spcAft>
                <a:spcPts val="600"/>
              </a:spcAft>
            </a:pPr>
            <a:r>
              <a:rPr lang="en-US" altLang="en-US" sz="2000"/>
              <a:t>If receiving critical vendor treatment, determine whether the critical vendor order prohibits the assertion of reclamation claims.</a:t>
            </a:r>
          </a:p>
        </p:txBody>
      </p:sp>
      <p:sp>
        <p:nvSpPr>
          <p:cNvPr id="88068" name="Slide Number Placeholder 3">
            <a:extLst>
              <a:ext uri="{FF2B5EF4-FFF2-40B4-BE49-F238E27FC236}">
                <a16:creationId xmlns:a16="http://schemas.microsoft.com/office/drawing/2014/main" id="{4F25B768-012A-4FDE-A473-D8D5C8CDA26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AFFE33-3B20-4AAA-8DE0-1884AD673DC6}" type="slidenum">
              <a:rPr lang="en-US" altLang="en-US" smtClean="0">
                <a:solidFill>
                  <a:schemeClr val="tx2"/>
                </a:solidFill>
              </a:rPr>
              <a:t>26</a:t>
            </a:fld>
            <a:endParaRPr lang="en-US" altLang="en-US">
              <a:solidFill>
                <a:schemeClr val="tx2"/>
              </a:solidFill>
            </a:endParaRPr>
          </a:p>
        </p:txBody>
      </p:sp>
    </p:spTree>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0114" name="Title 1">
            <a:extLst>
              <a:ext uri="{FF2B5EF4-FFF2-40B4-BE49-F238E27FC236}">
                <a16:creationId xmlns:a16="http://schemas.microsoft.com/office/drawing/2014/main" id="{3F25C509-CEB2-43C4-91F1-CF199083ACCD}"/>
              </a:ext>
            </a:extLst>
          </p:cNvPr>
          <p:cNvSpPr>
            <a:spLocks noGrp="1" noChangeArrowheads="1"/>
          </p:cNvSpPr>
          <p:nvPr>
            <p:ph type="title"/>
          </p:nvPr>
        </p:nvSpPr>
        <p:spPr/>
        <p:txBody>
          <a:bodyPr/>
          <a:lstStyle/>
          <a:p>
            <a:pPr eaLnBrk="1" hangingPunct="1"/>
            <a:r>
              <a:rPr lang="en-US" altLang="en-US" sz="3200"/>
              <a:t>PREFERENCES</a:t>
            </a:r>
          </a:p>
        </p:txBody>
      </p:sp>
      <p:sp>
        <p:nvSpPr>
          <p:cNvPr id="90115" name="Content Placeholder 2">
            <a:extLst>
              <a:ext uri="{FF2B5EF4-FFF2-40B4-BE49-F238E27FC236}">
                <a16:creationId xmlns:a16="http://schemas.microsoft.com/office/drawing/2014/main" id="{E644F66A-96D8-48C6-A9CF-3C0552EAC219}"/>
              </a:ext>
            </a:extLst>
          </p:cNvPr>
          <p:cNvSpPr>
            <a:spLocks noGrp="1" noChangeArrowheads="1"/>
          </p:cNvSpPr>
          <p:nvPr>
            <p:ph idx="1"/>
          </p:nvPr>
        </p:nvSpPr>
        <p:spPr/>
        <p:txBody>
          <a:bodyPr/>
          <a:lstStyle/>
          <a:p>
            <a:pPr eaLnBrk="1" hangingPunct="1">
              <a:spcAft>
                <a:spcPts val="600"/>
              </a:spcAft>
            </a:pPr>
            <a:r>
              <a:rPr lang="en-US" altLang="en-US" sz="2000"/>
              <a:t>A </a:t>
            </a:r>
            <a:r>
              <a:rPr lang="en-US" altLang="en-US" sz="2000" b="1" i="1"/>
              <a:t>preference</a:t>
            </a:r>
            <a:r>
              <a:rPr lang="en-US" altLang="en-US" sz="2000"/>
              <a:t> is a transfer made by an insolvent debtor to a creditor in payment of a preexisting debt within 90 days before the petition date (or, if the creditor is an insider, within one year before the petition date) that allows the transferee to receive more than it would otherwise have received in a Chapter 7 liquidation.</a:t>
            </a:r>
          </a:p>
          <a:p>
            <a:pPr eaLnBrk="1" hangingPunct="1">
              <a:spcAft>
                <a:spcPts val="600"/>
              </a:spcAft>
            </a:pPr>
            <a:r>
              <a:rPr lang="en-US" altLang="en-US" sz="2000"/>
              <a:t>If you received any potentially preferential payments, gather the necessary facts to show that:</a:t>
            </a:r>
          </a:p>
          <a:p>
            <a:pPr lvl="1" eaLnBrk="1" hangingPunct="1">
              <a:spcAft>
                <a:spcPts val="600"/>
              </a:spcAft>
            </a:pPr>
            <a:r>
              <a:rPr lang="en-US" altLang="en-US"/>
              <a:t>all of the elements of a preference are not satisfied; or</a:t>
            </a:r>
          </a:p>
          <a:p>
            <a:pPr lvl="1" eaLnBrk="1" hangingPunct="1">
              <a:spcAft>
                <a:spcPts val="600"/>
              </a:spcAft>
            </a:pPr>
            <a:r>
              <a:rPr lang="en-US" altLang="en-US"/>
              <a:t>one or more defenses apply (for example, that the payment was made in the ordinary course of business, or that your company gave new value after the transfer in question).</a:t>
            </a:r>
          </a:p>
        </p:txBody>
      </p:sp>
      <p:sp>
        <p:nvSpPr>
          <p:cNvPr id="90116" name="Slide Number Placeholder 3">
            <a:extLst>
              <a:ext uri="{FF2B5EF4-FFF2-40B4-BE49-F238E27FC236}">
                <a16:creationId xmlns:a16="http://schemas.microsoft.com/office/drawing/2014/main" id="{CF48522D-BD6C-4A26-BD70-C4C97A8041B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2F2835-7A2A-4C70-8BE1-10E1375BF0AB}" type="slidenum">
              <a:rPr lang="en-US" altLang="en-US" smtClean="0">
                <a:solidFill>
                  <a:schemeClr val="bg1"/>
                </a:solidFill>
              </a:rPr>
              <a:t>27</a:t>
            </a:fld>
            <a:endParaRPr lang="en-US" altLang="en-US">
              <a:solidFill>
                <a:schemeClr val="bg1"/>
              </a:solidFill>
            </a:endParaRPr>
          </a:p>
        </p:txBody>
      </p:sp>
    </p:spTree>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2162" name="Title 1">
            <a:extLst>
              <a:ext uri="{FF2B5EF4-FFF2-40B4-BE49-F238E27FC236}">
                <a16:creationId xmlns:a16="http://schemas.microsoft.com/office/drawing/2014/main" id="{E699B9D4-26C4-4130-9FFE-EE1BEE7D6435}"/>
              </a:ext>
            </a:extLst>
          </p:cNvPr>
          <p:cNvSpPr>
            <a:spLocks noGrp="1" noChangeArrowheads="1"/>
          </p:cNvSpPr>
          <p:nvPr>
            <p:ph type="title"/>
          </p:nvPr>
        </p:nvSpPr>
        <p:spPr/>
        <p:txBody>
          <a:bodyPr/>
          <a:lstStyle/>
          <a:p>
            <a:pPr eaLnBrk="1" hangingPunct="1"/>
            <a:r>
              <a:rPr lang="en-US" altLang="en-US" sz="3200"/>
              <a:t>PREFERENCES</a:t>
            </a:r>
          </a:p>
        </p:txBody>
      </p:sp>
      <p:sp>
        <p:nvSpPr>
          <p:cNvPr id="92163" name="Content Placeholder 2">
            <a:extLst>
              <a:ext uri="{FF2B5EF4-FFF2-40B4-BE49-F238E27FC236}">
                <a16:creationId xmlns:a16="http://schemas.microsoft.com/office/drawing/2014/main" id="{5F53E850-B79A-4D22-9171-33640BC7EC87}"/>
              </a:ext>
            </a:extLst>
          </p:cNvPr>
          <p:cNvSpPr>
            <a:spLocks noGrp="1" noChangeArrowheads="1"/>
          </p:cNvSpPr>
          <p:nvPr>
            <p:ph idx="1"/>
          </p:nvPr>
        </p:nvSpPr>
        <p:spPr/>
        <p:txBody>
          <a:bodyPr/>
          <a:lstStyle/>
          <a:p>
            <a:pPr eaLnBrk="1" hangingPunct="1">
              <a:spcAft>
                <a:spcPts val="600"/>
              </a:spcAft>
            </a:pPr>
            <a:r>
              <a:rPr lang="en-US" altLang="en-US" sz="2000"/>
              <a:t>If all of the elements of a preference are satisfied and no defenses apply, you will likely have to negotiate a settlement with the debtor or trustee.</a:t>
            </a:r>
          </a:p>
          <a:p>
            <a:pPr eaLnBrk="1" hangingPunct="1">
              <a:spcAft>
                <a:spcPts val="600"/>
              </a:spcAft>
            </a:pPr>
            <a:r>
              <a:rPr lang="en-US" altLang="en-US" sz="2000"/>
              <a:t>Two-year statute of limitations (from the bankruptcy filing date).</a:t>
            </a:r>
          </a:p>
          <a:p>
            <a:pPr eaLnBrk="1" hangingPunct="1">
              <a:spcAft>
                <a:spcPts val="600"/>
              </a:spcAft>
            </a:pPr>
            <a:r>
              <a:rPr lang="en-US" altLang="en-US" sz="2000"/>
              <a:t>Claim may be disallowed until preference claim is resolved.</a:t>
            </a:r>
          </a:p>
        </p:txBody>
      </p:sp>
      <p:sp>
        <p:nvSpPr>
          <p:cNvPr id="92164" name="Slide Number Placeholder 3">
            <a:extLst>
              <a:ext uri="{FF2B5EF4-FFF2-40B4-BE49-F238E27FC236}">
                <a16:creationId xmlns:a16="http://schemas.microsoft.com/office/drawing/2014/main" id="{6DAE0521-EA2E-4A37-9EEC-7839335BADE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001EF1-F56A-422E-A1AA-6285D6080CD1}" type="slidenum">
              <a:rPr lang="en-US" altLang="en-US" smtClean="0">
                <a:solidFill>
                  <a:schemeClr val="bg1"/>
                </a:solidFill>
              </a:rPr>
              <a:t>28</a:t>
            </a:fld>
            <a:endParaRPr lang="en-US" altLang="en-US">
              <a:solidFill>
                <a:schemeClr val="bg1"/>
              </a:solidFill>
            </a:endParaRPr>
          </a:p>
        </p:txBody>
      </p:sp>
    </p:spTree>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4210" name="Title 1">
            <a:extLst>
              <a:ext uri="{FF2B5EF4-FFF2-40B4-BE49-F238E27FC236}">
                <a16:creationId xmlns:a16="http://schemas.microsoft.com/office/drawing/2014/main" id="{D3346DD2-E10D-4171-A82B-A14346ACA079}"/>
              </a:ext>
            </a:extLst>
          </p:cNvPr>
          <p:cNvSpPr>
            <a:spLocks noGrp="1" noChangeArrowheads="1"/>
          </p:cNvSpPr>
          <p:nvPr>
            <p:ph type="title"/>
          </p:nvPr>
        </p:nvSpPr>
        <p:spPr/>
        <p:txBody>
          <a:bodyPr/>
          <a:lstStyle/>
          <a:p>
            <a:pPr eaLnBrk="1" hangingPunct="1"/>
            <a:r>
              <a:rPr lang="en-US" altLang="en-US" sz="3200"/>
              <a:t>SECTION 503(b)(9) ADMINISTRATIVE EXPENSES</a:t>
            </a:r>
          </a:p>
        </p:txBody>
      </p:sp>
      <p:sp>
        <p:nvSpPr>
          <p:cNvPr id="94211" name="Content Placeholder 2">
            <a:extLst>
              <a:ext uri="{FF2B5EF4-FFF2-40B4-BE49-F238E27FC236}">
                <a16:creationId xmlns:a16="http://schemas.microsoft.com/office/drawing/2014/main" id="{6028EB1F-C207-4B5F-B419-15D4E54FE069}"/>
              </a:ext>
            </a:extLst>
          </p:cNvPr>
          <p:cNvSpPr>
            <a:spLocks noGrp="1" noChangeArrowheads="1"/>
          </p:cNvSpPr>
          <p:nvPr>
            <p:ph idx="1"/>
          </p:nvPr>
        </p:nvSpPr>
        <p:spPr/>
        <p:txBody>
          <a:bodyPr/>
          <a:lstStyle/>
          <a:p>
            <a:pPr eaLnBrk="1" hangingPunct="1">
              <a:spcAft>
                <a:spcPts val="600"/>
              </a:spcAft>
            </a:pPr>
            <a:r>
              <a:rPr lang="en-US" altLang="en-US" sz="2000"/>
              <a:t>Section 503(b)(9) of the Bankruptcy Code entitles a seller of goods to an </a:t>
            </a:r>
            <a:r>
              <a:rPr lang="en-US" altLang="en-US" sz="2000" b="1" i="1"/>
              <a:t>administrative expense </a:t>
            </a:r>
            <a:r>
              <a:rPr lang="en-US" altLang="en-US" sz="2000"/>
              <a:t>claim for the value of any goods received by the debtor within 20 days of bankruptcy, if sold to the debtor in the ordinary course of business.</a:t>
            </a:r>
          </a:p>
          <a:p>
            <a:pPr eaLnBrk="1" hangingPunct="1">
              <a:spcAft>
                <a:spcPts val="600"/>
              </a:spcAft>
            </a:pPr>
            <a:r>
              <a:rPr lang="en-US" altLang="en-US" sz="2000"/>
              <a:t>Bankruptcy courts often enter procedural orders requiring 503(b)(9) creditors to:</a:t>
            </a:r>
          </a:p>
          <a:p>
            <a:pPr lvl="1" eaLnBrk="1" hangingPunct="1">
              <a:spcAft>
                <a:spcPts val="600"/>
              </a:spcAft>
            </a:pPr>
            <a:r>
              <a:rPr lang="en-US" altLang="en-US"/>
              <a:t>use a particular form different from the standard proof of claim form;</a:t>
            </a:r>
          </a:p>
          <a:p>
            <a:pPr lvl="1" eaLnBrk="1" hangingPunct="1">
              <a:spcAft>
                <a:spcPts val="600"/>
              </a:spcAft>
            </a:pPr>
            <a:r>
              <a:rPr lang="en-US" altLang="en-US"/>
              <a:t>provide specific supporting documents; and/or</a:t>
            </a:r>
          </a:p>
          <a:p>
            <a:pPr lvl="1" eaLnBrk="1" hangingPunct="1">
              <a:spcAft>
                <a:spcPts val="600"/>
              </a:spcAft>
            </a:pPr>
            <a:r>
              <a:rPr lang="en-US" altLang="en-US"/>
              <a:t>file section 503(b)(9) claims by a deadline separate from (and often earlier than) the general bar date for asserting other claims.</a:t>
            </a:r>
          </a:p>
        </p:txBody>
      </p:sp>
      <p:sp>
        <p:nvSpPr>
          <p:cNvPr id="94212" name="Slide Number Placeholder 3">
            <a:extLst>
              <a:ext uri="{FF2B5EF4-FFF2-40B4-BE49-F238E27FC236}">
                <a16:creationId xmlns:a16="http://schemas.microsoft.com/office/drawing/2014/main" id="{4CB43BA7-AE26-4B2B-9043-AAF94CADD28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E082A2-46B0-40E0-9AD3-C61D66E998B8}" type="slidenum">
              <a:rPr lang="en-US" altLang="en-US" smtClean="0">
                <a:solidFill>
                  <a:schemeClr val="bg1"/>
                </a:solidFill>
              </a:rPr>
              <a:t>29</a:t>
            </a:fld>
            <a:endParaRPr lang="en-US" altLang="en-US">
              <a:solidFill>
                <a:schemeClr val="bg1"/>
              </a:solidFill>
            </a:endParaRP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D88C350-10DA-43BF-B2EF-802E962AAB51}"/>
              </a:ext>
            </a:extLst>
          </p:cNvPr>
          <p:cNvSpPr>
            <a:spLocks noGrp="1"/>
          </p:cNvSpPr>
          <p:nvPr>
            <p:ph type="title"/>
          </p:nvPr>
        </p:nvSpPr>
        <p:spPr/>
        <p:txBody>
          <a:bodyPr/>
          <a:lstStyle/>
          <a:p>
            <a:r>
              <a:rPr lang="en-US"/>
              <a:t>About Parker Poe</a:t>
            </a:r>
          </a:p>
        </p:txBody>
      </p:sp>
      <p:sp>
        <p:nvSpPr>
          <p:cNvPr id="3" name="Content Placeholder 2">
            <a:extLst>
              <a:ext uri="{FF2B5EF4-FFF2-40B4-BE49-F238E27FC236}">
                <a16:creationId xmlns:a16="http://schemas.microsoft.com/office/drawing/2014/main" id="{E19D2D53-8744-41D2-87BA-361FABBF3E6A}"/>
              </a:ext>
            </a:extLst>
          </p:cNvPr>
          <p:cNvSpPr>
            <a:spLocks noGrp="1"/>
          </p:cNvSpPr>
          <p:nvPr>
            <p:ph idx="1"/>
          </p:nvPr>
        </p:nvSpPr>
        <p:spPr>
          <a:xfrm>
            <a:off x="457200" y="1295400"/>
            <a:ext cx="8229600" cy="4525963"/>
          </a:xfrm>
        </p:spPr>
        <p:txBody>
          <a:bodyPr/>
          <a:lstStyle/>
          <a:p>
            <a:pPr>
              <a:spcAft>
                <a:spcPts val="600"/>
              </a:spcAft>
            </a:pPr>
            <a:r>
              <a:rPr lang="en-US" sz="1800" b="0" i="0">
                <a:effectLst/>
              </a:rPr>
              <a:t>Full-service law firm representing many of the southeast’s largest companies and local governments in business and real estate transactions, regulatory issues, and complex litigation. </a:t>
            </a:r>
          </a:p>
          <a:p>
            <a:pPr>
              <a:spcAft>
                <a:spcPts val="600"/>
              </a:spcAft>
            </a:pPr>
            <a:r>
              <a:rPr lang="en-US" sz="1800" b="0" i="0">
                <a:effectLst/>
              </a:rPr>
              <a:t>More than </a:t>
            </a:r>
            <a:r>
              <a:rPr lang="en-US" sz="1800" b="1" i="0">
                <a:effectLst/>
              </a:rPr>
              <a:t>275 attorneys </a:t>
            </a:r>
            <a:r>
              <a:rPr lang="en-US" sz="1800" b="0" i="0">
                <a:effectLst/>
              </a:rPr>
              <a:t>serving clients from eight offices in Charleston, Columbia, Greenville, and Spartanburg, South Carolina; Charlotte and Raleigh, North Carolina; Atlanta, Georgia; and Washington, DC.</a:t>
            </a:r>
          </a:p>
          <a:p>
            <a:pPr>
              <a:spcAft>
                <a:spcPts val="600"/>
              </a:spcAft>
            </a:pPr>
            <a:r>
              <a:rPr lang="en-US" sz="1800"/>
              <a:t>E</a:t>
            </a:r>
            <a:r>
              <a:rPr lang="en-US" sz="1800" b="0" i="0">
                <a:effectLst/>
              </a:rPr>
              <a:t>xtensive experience representing clients in the education, energy, financial services, government, health care, life sciences, manufacturing, real estate, sports and entertainment, and technology industries. </a:t>
            </a:r>
          </a:p>
          <a:p>
            <a:pPr>
              <a:spcAft>
                <a:spcPts val="600"/>
              </a:spcAft>
            </a:pPr>
            <a:r>
              <a:rPr lang="en-US" sz="1800"/>
              <a:t>Committed to our communities, Parker Poe attorneys </a:t>
            </a:r>
            <a:r>
              <a:rPr lang="en-US" sz="1800" b="0" i="0">
                <a:effectLst/>
                <a:latin typeface="Roboto" panose="02000000000000000000" pitchFamily="2" charset="0"/>
              </a:rPr>
              <a:t>seek a better future for our clients, our community, and each other. Community service is ingrained in our culture at Parker Poe. We serve on in professional associations as well as boards of directors for charitable and arts organizations in our communities. </a:t>
            </a:r>
          </a:p>
          <a:p>
            <a:pPr>
              <a:spcAft>
                <a:spcPts val="600"/>
              </a:spcAft>
            </a:pPr>
            <a:r>
              <a:rPr lang="en-US" sz="1800"/>
              <a:t>For more, visit </a:t>
            </a:r>
            <a:r>
              <a:rPr lang="en-US" sz="1800" b="1"/>
              <a:t>www.parkerpoe.com</a:t>
            </a:r>
          </a:p>
          <a:p>
            <a:pPr>
              <a:spcAft>
                <a:spcPts val="600"/>
              </a:spcAft>
            </a:pPr>
            <a:endParaRPr lang="en-US" sz="1800"/>
          </a:p>
        </p:txBody>
      </p:sp>
      <p:sp>
        <p:nvSpPr>
          <p:cNvPr id="4" name="Slide Number Placeholder 3">
            <a:extLst>
              <a:ext uri="{FF2B5EF4-FFF2-40B4-BE49-F238E27FC236}">
                <a16:creationId xmlns:a16="http://schemas.microsoft.com/office/drawing/2014/main" id="{FECB47DF-DECD-4C33-B6EE-5C1AA2479D14}"/>
              </a:ext>
            </a:extLst>
          </p:cNvPr>
          <p:cNvSpPr>
            <a:spLocks noGrp="1"/>
          </p:cNvSpPr>
          <p:nvPr>
            <p:ph type="sldNum" sz="quarter" idx="10"/>
          </p:nvPr>
        </p:nvSpPr>
        <p:spPr/>
        <p:txBody>
          <a:bodyPr/>
          <a:lstStyle/>
          <a:p>
            <a:pPr>
              <a:defRPr/>
            </a:pPr>
            <a:fld id="{FB875D56-888C-4C67-8B12-D782078F6C86}" type="slidenum">
              <a:rPr lang="en-US" smtClean="0"/>
              <a:pPr>
                <a:defRPr/>
              </a:pPr>
              <a:t>3</a:t>
            </a:fld>
            <a:endParaRPr lang="en-US"/>
          </a:p>
        </p:txBody>
      </p:sp>
      <p:sp>
        <p:nvSpPr>
          <p:cNvPr id="5" name="Footer Placeholder 4">
            <a:extLst>
              <a:ext uri="{FF2B5EF4-FFF2-40B4-BE49-F238E27FC236}">
                <a16:creationId xmlns:a16="http://schemas.microsoft.com/office/drawing/2014/main" id="{3CE2085D-B8F6-41BF-B6D4-C7E30B60B610}"/>
              </a:ext>
            </a:extLst>
          </p:cNvPr>
          <p:cNvSpPr>
            <a:spLocks noGrp="1"/>
          </p:cNvSpPr>
          <p:nvPr>
            <p:ph type="ftr" sz="quarter" idx="11"/>
          </p:nvPr>
        </p:nvSpPr>
        <p:spPr/>
        <p:txBody>
          <a:bodyPr/>
          <a:lstStyle/>
          <a:p>
            <a:pPr>
              <a:defRPr/>
            </a:pPr>
            <a:r>
              <a:rPr lang="en-US"/>
              <a:t>© 2023 Parker Poe Adams &amp; Bernstein LLP  |  </a:t>
            </a:r>
            <a:r>
              <a:rPr lang="en-US" b="1"/>
              <a:t>parkerpoe.com</a:t>
            </a:r>
          </a:p>
        </p:txBody>
      </p:sp>
    </p:spTree>
    <p:extLst>
      <p:ext uri="{BB962C8B-B14F-4D97-AF65-F5344CB8AC3E}">
        <p14:creationId xmlns:p14="http://schemas.microsoft.com/office/powerpoint/2010/main" val="3829157008"/>
      </p:ext>
    </p:ext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6258" name="Title 1">
            <a:extLst>
              <a:ext uri="{FF2B5EF4-FFF2-40B4-BE49-F238E27FC236}">
                <a16:creationId xmlns:a16="http://schemas.microsoft.com/office/drawing/2014/main" id="{6FDC49B2-FD77-40EC-BB07-70872B90AF13}"/>
              </a:ext>
            </a:extLst>
          </p:cNvPr>
          <p:cNvSpPr>
            <a:spLocks noGrp="1" noChangeArrowheads="1"/>
          </p:cNvSpPr>
          <p:nvPr>
            <p:ph type="title"/>
          </p:nvPr>
        </p:nvSpPr>
        <p:spPr/>
        <p:txBody>
          <a:bodyPr/>
          <a:lstStyle/>
          <a:p>
            <a:pPr eaLnBrk="1" hangingPunct="1"/>
            <a:r>
              <a:rPr lang="en-US" altLang="en-US" sz="3200"/>
              <a:t>SETOFF AND RECOUPMENT</a:t>
            </a:r>
          </a:p>
        </p:txBody>
      </p:sp>
      <p:sp>
        <p:nvSpPr>
          <p:cNvPr id="96259" name="Content Placeholder 2">
            <a:extLst>
              <a:ext uri="{FF2B5EF4-FFF2-40B4-BE49-F238E27FC236}">
                <a16:creationId xmlns:a16="http://schemas.microsoft.com/office/drawing/2014/main" id="{110D9550-EC17-4C20-880F-8E3DEF036AA2}"/>
              </a:ext>
            </a:extLst>
          </p:cNvPr>
          <p:cNvSpPr>
            <a:spLocks noGrp="1" noChangeArrowheads="1"/>
          </p:cNvSpPr>
          <p:nvPr>
            <p:ph idx="1"/>
          </p:nvPr>
        </p:nvSpPr>
        <p:spPr/>
        <p:txBody>
          <a:bodyPr/>
          <a:lstStyle/>
          <a:p>
            <a:pPr>
              <a:spcAft>
                <a:spcPts val="600"/>
              </a:spcAft>
            </a:pPr>
            <a:r>
              <a:rPr lang="en-US" altLang="en-US" sz="2000" b="1" i="1"/>
              <a:t>Setoff</a:t>
            </a:r>
            <a:r>
              <a:rPr lang="en-US" altLang="en-US" sz="2000"/>
              <a:t> rights are recognized in bankruptcy, but a creditor must obtain relief from the automatic stay in order to exercise them.</a:t>
            </a:r>
          </a:p>
          <a:p>
            <a:pPr>
              <a:spcAft>
                <a:spcPts val="600"/>
              </a:spcAft>
            </a:pPr>
            <a:r>
              <a:rPr lang="en-US" altLang="en-US" sz="2000" b="1" i="1"/>
              <a:t>Recoupment</a:t>
            </a:r>
            <a:r>
              <a:rPr lang="en-US" altLang="en-US" sz="2000"/>
              <a:t> is not prohibited by the automatic stay.</a:t>
            </a:r>
          </a:p>
          <a:p>
            <a:pPr>
              <a:spcAft>
                <a:spcPts val="600"/>
              </a:spcAft>
            </a:pPr>
            <a:r>
              <a:rPr lang="en-US" altLang="en-US" sz="2000"/>
              <a:t>A claim subject to a right of setoff is treated as a secured claim.</a:t>
            </a:r>
          </a:p>
          <a:p>
            <a:pPr>
              <a:spcAft>
                <a:spcPts val="600"/>
              </a:spcAft>
            </a:pPr>
            <a:r>
              <a:rPr lang="en-US" altLang="en-US" sz="2000"/>
              <a:t>If the debtor obtains court approval to sell its assets outside of the ordinary course of business in a </a:t>
            </a:r>
            <a:r>
              <a:rPr lang="en-US" altLang="en-US" sz="2000" b="1" i="1"/>
              <a:t>section 363 sale</a:t>
            </a:r>
            <a:r>
              <a:rPr lang="en-US" altLang="en-US" sz="2000"/>
              <a:t>, insist on </a:t>
            </a:r>
            <a:r>
              <a:rPr lang="en-US" altLang="en-US" sz="2000" b="1" i="1"/>
              <a:t>adequate protection </a:t>
            </a:r>
            <a:r>
              <a:rPr lang="en-US" altLang="en-US" sz="2000"/>
              <a:t>for any sale of assets subject to setoff rights (e.g., accounts receivable).</a:t>
            </a:r>
          </a:p>
        </p:txBody>
      </p:sp>
      <p:sp>
        <p:nvSpPr>
          <p:cNvPr id="96260" name="Slide Number Placeholder 3">
            <a:extLst>
              <a:ext uri="{FF2B5EF4-FFF2-40B4-BE49-F238E27FC236}">
                <a16:creationId xmlns:a16="http://schemas.microsoft.com/office/drawing/2014/main" id="{44C9DAC7-4B59-4D8C-9BF6-8BB807124EB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362E84-1302-4DE2-B8DC-ABCC6D687FFC}" type="slidenum">
              <a:rPr lang="en-US" altLang="en-US" smtClean="0">
                <a:solidFill>
                  <a:schemeClr val="bg1"/>
                </a:solidFill>
              </a:rPr>
              <a:t>30</a:t>
            </a:fld>
            <a:endParaRPr lang="en-US" altLang="en-US">
              <a:solidFill>
                <a:schemeClr val="bg1"/>
              </a:solidFill>
            </a:endParaRPr>
          </a:p>
        </p:txBody>
      </p:sp>
    </p:spTree>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8306" name="Title 1">
            <a:extLst>
              <a:ext uri="{FF2B5EF4-FFF2-40B4-BE49-F238E27FC236}">
                <a16:creationId xmlns:a16="http://schemas.microsoft.com/office/drawing/2014/main" id="{74BD8963-FA5C-4110-9809-63A842BB9FFB}"/>
              </a:ext>
            </a:extLst>
          </p:cNvPr>
          <p:cNvSpPr>
            <a:spLocks noGrp="1" noChangeArrowheads="1"/>
          </p:cNvSpPr>
          <p:nvPr>
            <p:ph type="title"/>
          </p:nvPr>
        </p:nvSpPr>
        <p:spPr/>
        <p:txBody>
          <a:bodyPr/>
          <a:lstStyle/>
          <a:p>
            <a:pPr eaLnBrk="1" hangingPunct="1"/>
            <a:r>
              <a:rPr lang="en-US" altLang="en-US" sz="3200"/>
              <a:t>SELLING YOUR CLAIM IN BANKRUPTCY</a:t>
            </a:r>
          </a:p>
        </p:txBody>
      </p:sp>
      <p:sp>
        <p:nvSpPr>
          <p:cNvPr id="98307" name="Content Placeholder 2">
            <a:extLst>
              <a:ext uri="{FF2B5EF4-FFF2-40B4-BE49-F238E27FC236}">
                <a16:creationId xmlns:a16="http://schemas.microsoft.com/office/drawing/2014/main" id="{04502F15-A53D-464D-BF48-C06BE9B0B6B6}"/>
              </a:ext>
            </a:extLst>
          </p:cNvPr>
          <p:cNvSpPr>
            <a:spLocks noGrp="1" noChangeArrowheads="1"/>
          </p:cNvSpPr>
          <p:nvPr>
            <p:ph idx="1"/>
          </p:nvPr>
        </p:nvSpPr>
        <p:spPr/>
        <p:txBody>
          <a:bodyPr/>
          <a:lstStyle/>
          <a:p>
            <a:pPr>
              <a:spcAft>
                <a:spcPts val="600"/>
              </a:spcAft>
            </a:pPr>
            <a:r>
              <a:rPr lang="en-US" altLang="en-US" sz="2000"/>
              <a:t>Claim trading has become prevalent, especially in larger cases with more speculative recoveries.</a:t>
            </a:r>
          </a:p>
          <a:p>
            <a:pPr>
              <a:spcAft>
                <a:spcPts val="600"/>
              </a:spcAft>
            </a:pPr>
            <a:r>
              <a:rPr lang="en-US" altLang="en-US" sz="2000"/>
              <a:t>Weigh the benefits of selling your claim (cash now) against the costs (lower recovery and possible indemnification obligations).</a:t>
            </a:r>
          </a:p>
          <a:p>
            <a:pPr>
              <a:spcAft>
                <a:spcPts val="600"/>
              </a:spcAft>
            </a:pPr>
            <a:r>
              <a:rPr lang="en-US" altLang="en-US" sz="2000"/>
              <a:t>Claim traders buy case risk, not claim risk. This means that if your claim is ultimately reduced or disallowed, you will likely have to repurchase (or refund a portion of the purchase price of) the claim.</a:t>
            </a:r>
          </a:p>
        </p:txBody>
      </p:sp>
      <p:sp>
        <p:nvSpPr>
          <p:cNvPr id="98308" name="Slide Number Placeholder 3">
            <a:extLst>
              <a:ext uri="{FF2B5EF4-FFF2-40B4-BE49-F238E27FC236}">
                <a16:creationId xmlns:a16="http://schemas.microsoft.com/office/drawing/2014/main" id="{F08957A8-15B6-4D6F-B765-3A0D538C147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8764F9-D04D-4629-9BEB-57128E3C83FD}" type="slidenum">
              <a:rPr lang="en-US" altLang="en-US" smtClean="0">
                <a:solidFill>
                  <a:schemeClr val="bg1"/>
                </a:solidFill>
              </a:rPr>
              <a:t>31</a:t>
            </a:fld>
            <a:endParaRPr lang="en-US" altLang="en-US">
              <a:solidFill>
                <a:schemeClr val="bg1"/>
              </a:solidFill>
            </a:endParaRPr>
          </a:p>
        </p:txBody>
      </p:sp>
    </p:spTree>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581A7A9-01F7-46B0-9DA3-64195F5BB918}"/>
              </a:ext>
            </a:extLst>
          </p:cNvPr>
          <p:cNvSpPr>
            <a:spLocks noGrp="1"/>
          </p:cNvSpPr>
          <p:nvPr>
            <p:ph type="title"/>
          </p:nvPr>
        </p:nvSpPr>
        <p:spPr/>
        <p:txBody>
          <a:bodyPr rtlCol="0">
            <a:normAutofit fontScale="90000"/>
          </a:bodyPr>
          <a:lstStyle/>
          <a:p>
            <a:pPr fontAlgn="auto">
              <a:spcAft>
                <a:spcPct val="0"/>
              </a:spcAft>
              <a:defRPr/>
            </a:pPr>
            <a:r>
              <a:rPr lang="en-US"/>
              <a:t>DISCLOSURE STATEMENT AND PLAN OF REORGANIZATION</a:t>
            </a:r>
          </a:p>
        </p:txBody>
      </p:sp>
      <p:sp>
        <p:nvSpPr>
          <p:cNvPr id="100355" name="Content Placeholder 2">
            <a:extLst>
              <a:ext uri="{FF2B5EF4-FFF2-40B4-BE49-F238E27FC236}">
                <a16:creationId xmlns:a16="http://schemas.microsoft.com/office/drawing/2014/main" id="{DB613574-1972-48F9-9F78-A48D2B878D8F}"/>
              </a:ext>
            </a:extLst>
          </p:cNvPr>
          <p:cNvSpPr>
            <a:spLocks noGrp="1" noChangeArrowheads="1"/>
          </p:cNvSpPr>
          <p:nvPr>
            <p:ph idx="1"/>
          </p:nvPr>
        </p:nvSpPr>
        <p:spPr/>
        <p:txBody>
          <a:bodyPr/>
          <a:lstStyle/>
          <a:p>
            <a:pPr>
              <a:spcAft>
                <a:spcPts val="600"/>
              </a:spcAft>
            </a:pPr>
            <a:r>
              <a:rPr lang="en-US" altLang="en-US" sz="2000"/>
              <a:t>Review the </a:t>
            </a:r>
            <a:r>
              <a:rPr lang="en-US" altLang="en-US" sz="2000" b="1" i="1"/>
              <a:t>Disclosure Statement </a:t>
            </a:r>
            <a:r>
              <a:rPr lang="en-US" altLang="en-US" sz="2000"/>
              <a:t>and the proposed </a:t>
            </a:r>
            <a:r>
              <a:rPr lang="en-US" altLang="en-US" sz="2000" b="1" i="1"/>
              <a:t>Plan of Reorganization </a:t>
            </a:r>
            <a:r>
              <a:rPr lang="en-US" altLang="en-US" sz="2000"/>
              <a:t>to determine:</a:t>
            </a:r>
          </a:p>
          <a:p>
            <a:pPr lvl="1">
              <a:spcAft>
                <a:spcPts val="600"/>
              </a:spcAft>
            </a:pPr>
            <a:r>
              <a:rPr lang="en-US" altLang="en-US"/>
              <a:t>whether your claim is classified appropriately under the plan; and</a:t>
            </a:r>
          </a:p>
          <a:p>
            <a:pPr lvl="1">
              <a:spcAft>
                <a:spcPts val="600"/>
              </a:spcAft>
            </a:pPr>
            <a:r>
              <a:rPr lang="en-US" altLang="en-US"/>
              <a:t>the proposed treatment for that class of claims.</a:t>
            </a:r>
          </a:p>
          <a:p>
            <a:pPr>
              <a:spcAft>
                <a:spcPts val="600"/>
              </a:spcAft>
            </a:pPr>
            <a:r>
              <a:rPr lang="en-US" altLang="en-US" sz="2000"/>
              <a:t>File appropriate and timely objections, and vote to reject the plan if you are dissatisfied with how the plan treats and classifies your claim.</a:t>
            </a:r>
          </a:p>
        </p:txBody>
      </p:sp>
      <p:sp>
        <p:nvSpPr>
          <p:cNvPr id="100356" name="Slide Number Placeholder 3">
            <a:extLst>
              <a:ext uri="{FF2B5EF4-FFF2-40B4-BE49-F238E27FC236}">
                <a16:creationId xmlns:a16="http://schemas.microsoft.com/office/drawing/2014/main" id="{B64050CF-364B-4E4D-A6EF-B2EBD11CBD0D}"/>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C72838-27BA-4EFB-A819-52ED7F176FF6}" type="slidenum">
              <a:rPr lang="en-US" altLang="en-US" smtClean="0">
                <a:solidFill>
                  <a:schemeClr val="bg1"/>
                </a:solidFill>
              </a:rPr>
              <a:t>32</a:t>
            </a:fld>
            <a:endParaRPr lang="en-US" altLang="en-US">
              <a:solidFill>
                <a:schemeClr val="bg1"/>
              </a:solidFill>
            </a:endParaRPr>
          </a:p>
        </p:txBody>
      </p:sp>
    </p:spTree>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2402" name="Title 1">
            <a:extLst>
              <a:ext uri="{FF2B5EF4-FFF2-40B4-BE49-F238E27FC236}">
                <a16:creationId xmlns:a16="http://schemas.microsoft.com/office/drawing/2014/main" id="{F99B418E-26A6-4C0A-A7DD-590E93D0CFEA}"/>
              </a:ext>
            </a:extLst>
          </p:cNvPr>
          <p:cNvSpPr>
            <a:spLocks noGrp="1" noChangeArrowheads="1"/>
          </p:cNvSpPr>
          <p:nvPr>
            <p:ph type="title"/>
          </p:nvPr>
        </p:nvSpPr>
        <p:spPr/>
        <p:txBody>
          <a:bodyPr/>
          <a:lstStyle/>
          <a:p>
            <a:pPr eaLnBrk="1" hangingPunct="1"/>
            <a:r>
              <a:rPr lang="en-US" altLang="en-US" sz="3200"/>
              <a:t>MECHANIC’S LIENS</a:t>
            </a:r>
          </a:p>
        </p:txBody>
      </p:sp>
      <p:sp>
        <p:nvSpPr>
          <p:cNvPr id="102403" name="Content Placeholder 2">
            <a:extLst>
              <a:ext uri="{FF2B5EF4-FFF2-40B4-BE49-F238E27FC236}">
                <a16:creationId xmlns:a16="http://schemas.microsoft.com/office/drawing/2014/main" id="{EC90FFD0-F359-4DA2-9EAB-5D2CBB24B7CD}"/>
              </a:ext>
            </a:extLst>
          </p:cNvPr>
          <p:cNvSpPr>
            <a:spLocks noGrp="1" noChangeArrowheads="1"/>
          </p:cNvSpPr>
          <p:nvPr>
            <p:ph idx="1"/>
          </p:nvPr>
        </p:nvSpPr>
        <p:spPr/>
        <p:txBody>
          <a:bodyPr/>
          <a:lstStyle/>
          <a:p>
            <a:pPr eaLnBrk="1" hangingPunct="1">
              <a:spcAft>
                <a:spcPts val="600"/>
              </a:spcAft>
            </a:pPr>
            <a:r>
              <a:rPr lang="en-US" altLang="en-US" sz="2000"/>
              <a:t>Perfect any mechanic’s liens within the time period established by applicable non-bankruptcy law.</a:t>
            </a:r>
          </a:p>
          <a:p>
            <a:pPr eaLnBrk="1" hangingPunct="1">
              <a:spcAft>
                <a:spcPts val="600"/>
              </a:spcAft>
            </a:pPr>
            <a:r>
              <a:rPr lang="en-US" altLang="en-US" sz="2000"/>
              <a:t>If legal action is required in order to continue perfection, file a timely notice under section 546(b)(2) of the Bankruptcy Code.</a:t>
            </a:r>
          </a:p>
        </p:txBody>
      </p:sp>
      <p:sp>
        <p:nvSpPr>
          <p:cNvPr id="102404" name="Slide Number Placeholder 3">
            <a:extLst>
              <a:ext uri="{FF2B5EF4-FFF2-40B4-BE49-F238E27FC236}">
                <a16:creationId xmlns:a16="http://schemas.microsoft.com/office/drawing/2014/main" id="{88A28DC3-D074-42CC-8F00-48434BFE513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571F63-DC53-4F51-9919-D67F98BBBE07}" type="slidenum">
              <a:rPr lang="en-US" altLang="en-US" smtClean="0">
                <a:solidFill>
                  <a:schemeClr val="bg1"/>
                </a:solidFill>
              </a:rPr>
              <a:t>33</a:t>
            </a:fld>
            <a:endParaRPr lang="en-US" altLang="en-US">
              <a:solidFill>
                <a:schemeClr val="bg1"/>
              </a:solidFill>
            </a:endParaRPr>
          </a:p>
        </p:txBody>
      </p:sp>
    </p:spTree>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6866" name="Title 1">
            <a:extLst>
              <a:ext uri="{FF2B5EF4-FFF2-40B4-BE49-F238E27FC236}">
                <a16:creationId xmlns:a16="http://schemas.microsoft.com/office/drawing/2014/main" id="{0D52A588-4FB5-404A-8A87-C235B2D3FAF2}"/>
              </a:ext>
            </a:extLst>
          </p:cNvPr>
          <p:cNvSpPr>
            <a:spLocks noGrp="1" noChangeArrowheads="1"/>
          </p:cNvSpPr>
          <p:nvPr>
            <p:ph type="title"/>
          </p:nvPr>
        </p:nvSpPr>
        <p:spPr/>
        <p:txBody>
          <a:bodyPr/>
          <a:lstStyle/>
          <a:p>
            <a:r>
              <a:rPr lang="en-US" altLang="en-US"/>
              <a:t>Questions</a:t>
            </a:r>
          </a:p>
        </p:txBody>
      </p:sp>
      <p:sp>
        <p:nvSpPr>
          <p:cNvPr id="36867" name="Slide Number Placeholder 3">
            <a:extLst>
              <a:ext uri="{FF2B5EF4-FFF2-40B4-BE49-F238E27FC236}">
                <a16:creationId xmlns:a16="http://schemas.microsoft.com/office/drawing/2014/main" id="{063731C4-2ED7-4DA5-BB93-EE2FAF97790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1F5FDB-1C09-4F28-9A37-57E24A957C05}" type="slidenum">
              <a:rPr lang="en-US" altLang="en-US" smtClean="0">
                <a:solidFill>
                  <a:schemeClr val="bg1"/>
                </a:solidFill>
              </a:rPr>
              <a:t>34</a:t>
            </a:fld>
            <a:endParaRPr lang="en-US" altLang="en-US">
              <a:solidFill>
                <a:schemeClr val="bg1"/>
              </a:solidFill>
            </a:endParaRPr>
          </a:p>
        </p:txBody>
      </p:sp>
      <p:pic>
        <p:nvPicPr>
          <p:cNvPr id="3" name="Picture 2">
            <a:extLst>
              <a:ext uri="{FF2B5EF4-FFF2-40B4-BE49-F238E27FC236}">
                <a16:creationId xmlns:a16="http://schemas.microsoft.com/office/drawing/2014/main" id="{948230CC-F321-49F7-8CE3-AF42D5DD56F3}"/>
              </a:ext>
            </a:extLst>
          </p:cNvPr>
          <p:cNvPicPr>
            <a:picLocks noChangeAspect="1"/>
          </p:cNvPicPr>
          <p:nvPr/>
        </p:nvPicPr>
        <p:blipFill>
          <a:blip r:embed="rId3">
            <a:extLst>
              <a:ext uri="{28A0092B-C50C-407E-A947-70E740481C1C}">
                <a14:useLocalDpi xmlns:a14="http://schemas.microsoft.com/office/drawing/2010/main" val="0"/>
              </a:ext>
            </a:extLst>
          </a:blip>
          <a:srcRect l="29246" r="38141" b="38148"/>
          <a:stretch>
            <a:fillRect/>
          </a:stretch>
        </p:blipFill>
        <p:spPr>
          <a:xfrm>
            <a:off x="855785" y="1776925"/>
            <a:ext cx="2150694" cy="2743200"/>
          </a:xfrm>
          <a:prstGeom prst="rect">
            <a:avLst/>
          </a:prstGeom>
        </p:spPr>
      </p:pic>
      <p:pic>
        <p:nvPicPr>
          <p:cNvPr id="36870" name="Picture 6">
            <a:extLst>
              <a:ext uri="{FF2B5EF4-FFF2-40B4-BE49-F238E27FC236}">
                <a16:creationId xmlns:a16="http://schemas.microsoft.com/office/drawing/2014/main" id="{43F3F3C4-7133-4B60-BE2E-E250634EAA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98984" y="1769601"/>
            <a:ext cx="2325722"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758A6E-0E96-451F-8B44-E20AC08A329C}"/>
              </a:ext>
            </a:extLst>
          </p:cNvPr>
          <p:cNvSpPr txBox="1"/>
          <p:nvPr/>
        </p:nvSpPr>
        <p:spPr>
          <a:xfrm>
            <a:off x="3598983" y="4511333"/>
            <a:ext cx="2325722" cy="800219"/>
          </a:xfrm>
          <a:prstGeom prst="rect">
            <a:avLst/>
          </a:prstGeom>
          <a:solidFill>
            <a:schemeClr val="accent1"/>
          </a:solidFill>
        </p:spPr>
        <p:txBody>
          <a:bodyPr wrap="square" rtlCol="0">
            <a:spAutoFit/>
          </a:bodyPr>
          <a:lstStyle/>
          <a:p>
            <a:r>
              <a:rPr lang="en-US" sz="1600">
                <a:solidFill>
                  <a:schemeClr val="bg1"/>
                </a:solidFill>
                <a:latin typeface="+mj-lt"/>
              </a:rPr>
              <a:t>Chip Ford</a:t>
            </a:r>
          </a:p>
          <a:p>
            <a:r>
              <a:rPr lang="en-US" sz="1000">
                <a:solidFill>
                  <a:schemeClr val="bg1"/>
                </a:solidFill>
                <a:latin typeface="+mj-lt"/>
              </a:rPr>
              <a:t>Parker Poe </a:t>
            </a:r>
          </a:p>
          <a:p>
            <a:pPr algn="l"/>
            <a:r>
              <a:rPr lang="en-US" sz="1000">
                <a:solidFill>
                  <a:schemeClr val="bg1"/>
                </a:solidFill>
                <a:latin typeface="+mj-lt"/>
              </a:rPr>
              <a:t>chipford@parkerpoe.com</a:t>
            </a:r>
          </a:p>
          <a:p>
            <a:pPr algn="l"/>
            <a:r>
              <a:rPr lang="en-US" sz="1000">
                <a:solidFill>
                  <a:schemeClr val="bg1"/>
                </a:solidFill>
                <a:latin typeface="+mj-lt"/>
              </a:rPr>
              <a:t>704.335.9840</a:t>
            </a:r>
            <a:endParaRPr lang="en-US">
              <a:solidFill>
                <a:schemeClr val="bg1"/>
              </a:solidFill>
            </a:endParaRPr>
          </a:p>
        </p:txBody>
      </p:sp>
      <p:sp>
        <p:nvSpPr>
          <p:cNvPr id="10" name="TextBox 9">
            <a:extLst>
              <a:ext uri="{FF2B5EF4-FFF2-40B4-BE49-F238E27FC236}">
                <a16:creationId xmlns:a16="http://schemas.microsoft.com/office/drawing/2014/main" id="{E5B0DF3E-B2CD-4921-9318-B51B7D6107DD}"/>
              </a:ext>
            </a:extLst>
          </p:cNvPr>
          <p:cNvSpPr txBox="1"/>
          <p:nvPr/>
        </p:nvSpPr>
        <p:spPr>
          <a:xfrm>
            <a:off x="855785" y="4520126"/>
            <a:ext cx="2150695" cy="800219"/>
          </a:xfrm>
          <a:prstGeom prst="rect">
            <a:avLst/>
          </a:prstGeom>
          <a:solidFill>
            <a:schemeClr val="accent1"/>
          </a:solidFill>
        </p:spPr>
        <p:txBody>
          <a:bodyPr wrap="square" rtlCol="0">
            <a:spAutoFit/>
          </a:bodyPr>
          <a:lstStyle/>
          <a:p>
            <a:r>
              <a:rPr lang="en-US" sz="1600">
                <a:solidFill>
                  <a:schemeClr val="bg1"/>
                </a:solidFill>
                <a:latin typeface="+mj-lt"/>
              </a:rPr>
              <a:t>Kasel E. Knight</a:t>
            </a:r>
          </a:p>
          <a:p>
            <a:r>
              <a:rPr lang="en-US" sz="1000">
                <a:solidFill>
                  <a:schemeClr val="bg1"/>
                </a:solidFill>
                <a:latin typeface="+mj-lt"/>
              </a:rPr>
              <a:t>Milliken &amp; Company</a:t>
            </a:r>
          </a:p>
          <a:p>
            <a:r>
              <a:rPr lang="en-US" sz="1000" u="sng">
                <a:solidFill>
                  <a:schemeClr val="bg1"/>
                </a:solidFill>
                <a:latin typeface="+mj-lt"/>
              </a:rPr>
              <a:t>Kasel.Knight@Milliken.com</a:t>
            </a:r>
          </a:p>
          <a:p>
            <a:r>
              <a:rPr lang="en-US" sz="1000">
                <a:solidFill>
                  <a:schemeClr val="bg1"/>
                </a:solidFill>
                <a:latin typeface="+mj-lt"/>
              </a:rPr>
              <a:t>864.503.1753 </a:t>
            </a:r>
          </a:p>
        </p:txBody>
      </p:sp>
      <p:sp>
        <p:nvSpPr>
          <p:cNvPr id="11" name="TextBox 10">
            <a:extLst>
              <a:ext uri="{FF2B5EF4-FFF2-40B4-BE49-F238E27FC236}">
                <a16:creationId xmlns:a16="http://schemas.microsoft.com/office/drawing/2014/main" id="{4BD4A712-2EEA-42D8-80E1-C497D31C7AFF}"/>
              </a:ext>
            </a:extLst>
          </p:cNvPr>
          <p:cNvSpPr txBox="1"/>
          <p:nvPr/>
        </p:nvSpPr>
        <p:spPr>
          <a:xfrm>
            <a:off x="6400923" y="4495801"/>
            <a:ext cx="2209199" cy="800219"/>
          </a:xfrm>
          <a:prstGeom prst="rect">
            <a:avLst/>
          </a:prstGeom>
          <a:solidFill>
            <a:schemeClr val="accent1"/>
          </a:solidFill>
        </p:spPr>
        <p:txBody>
          <a:bodyPr wrap="square" rtlCol="0">
            <a:spAutoFit/>
          </a:bodyPr>
          <a:lstStyle/>
          <a:p>
            <a:r>
              <a:rPr lang="en-US" sz="1600">
                <a:solidFill>
                  <a:schemeClr val="bg1"/>
                </a:solidFill>
                <a:latin typeface="+mj-lt"/>
              </a:rPr>
              <a:t>Phillip Fajgenbaum</a:t>
            </a:r>
          </a:p>
          <a:p>
            <a:r>
              <a:rPr lang="en-US" sz="1000">
                <a:solidFill>
                  <a:schemeClr val="bg1"/>
                </a:solidFill>
                <a:latin typeface="+mj-lt"/>
              </a:rPr>
              <a:t>Parker Poe </a:t>
            </a:r>
            <a:endParaRPr lang="en-US" sz="1000">
              <a:solidFill>
                <a:schemeClr val="bg1"/>
              </a:solidFill>
              <a:latin typeface="+mj-lt"/>
              <a:hlinkClick r:id="rId5">
                <a:extLst>
                  <a:ext uri="{A12FA001-AC4F-418D-AE19-62706E023703}">
                    <ahyp:hlinkClr xmlns:ahyp="http://schemas.microsoft.com/office/drawing/2018/hyperlinkcolor" val="tx"/>
                  </a:ext>
                </a:extLst>
              </a:hlinkClick>
            </a:endParaRPr>
          </a:p>
          <a:p>
            <a:pPr algn="l"/>
            <a:r>
              <a:rPr lang="en-US" sz="1000">
                <a:solidFill>
                  <a:schemeClr val="bg1"/>
                </a:solidFill>
                <a:latin typeface="Roboto" panose="02000000000000000000" pitchFamily="2" charset="0"/>
              </a:rPr>
              <a:t>phillipfajgenbaum@parkerpoe.com</a:t>
            </a:r>
          </a:p>
          <a:p>
            <a:pPr algn="l"/>
            <a:r>
              <a:rPr lang="en-US" sz="1000">
                <a:solidFill>
                  <a:schemeClr val="bg1"/>
                </a:solidFill>
                <a:latin typeface="Roboto" panose="02000000000000000000" pitchFamily="2" charset="0"/>
              </a:rPr>
              <a:t>704.335.6658</a:t>
            </a:r>
            <a:endParaRPr lang="en-US">
              <a:solidFill>
                <a:schemeClr val="bg1"/>
              </a:solidFill>
            </a:endParaRPr>
          </a:p>
        </p:txBody>
      </p:sp>
      <p:pic>
        <p:nvPicPr>
          <p:cNvPr id="36872" name="Picture 8">
            <a:extLst>
              <a:ext uri="{FF2B5EF4-FFF2-40B4-BE49-F238E27FC236}">
                <a16:creationId xmlns:a16="http://schemas.microsoft.com/office/drawing/2014/main" id="{E4619880-C663-46CE-849E-A6D7CA342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 b="1974"/>
          <a:stretch>
            <a:fillRect/>
          </a:stretch>
        </p:blipFill>
        <p:spPr bwMode="auto">
          <a:xfrm>
            <a:off x="6400923" y="1804970"/>
            <a:ext cx="2209199" cy="269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363584"/>
      </p:ext>
    </p:extLst>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Content Placeholder 6">
            <a:extLst>
              <a:ext uri="{FF2B5EF4-FFF2-40B4-BE49-F238E27FC236}">
                <a16:creationId xmlns:a16="http://schemas.microsoft.com/office/drawing/2014/main" id="{C19AE490-12B7-4469-8F75-F6A82EF393EE}"/>
              </a:ext>
            </a:extLst>
          </p:cNvPr>
          <p:cNvPicPr>
            <a:picLocks noGrp="1" noChangeAspect="1"/>
          </p:cNvPicPr>
          <p:nvPr>
            <p:ph idx="1"/>
          </p:nvPr>
        </p:nvPicPr>
        <p:blipFill>
          <a:blip r:embed="rId3"/>
          <a:stretch>
            <a:fillRect/>
          </a:stretch>
        </p:blipFill>
        <p:spPr>
          <a:xfrm>
            <a:off x="1021702" y="762000"/>
            <a:ext cx="7282962" cy="4800600"/>
          </a:xfrm>
        </p:spPr>
      </p:pic>
      <p:sp>
        <p:nvSpPr>
          <p:cNvPr id="4" name="Slide Number Placeholder 3">
            <a:extLst>
              <a:ext uri="{FF2B5EF4-FFF2-40B4-BE49-F238E27FC236}">
                <a16:creationId xmlns:a16="http://schemas.microsoft.com/office/drawing/2014/main" id="{1AD5AADA-5099-4B88-97D4-4D921F4B07EF}"/>
              </a:ext>
            </a:extLst>
          </p:cNvPr>
          <p:cNvSpPr>
            <a:spLocks noGrp="1"/>
          </p:cNvSpPr>
          <p:nvPr>
            <p:ph type="sldNum" sz="quarter" idx="10"/>
          </p:nvPr>
        </p:nvSpPr>
        <p:spPr/>
        <p:txBody>
          <a:bodyPr/>
          <a:lstStyle/>
          <a:p>
            <a:pPr>
              <a:defRPr/>
            </a:pPr>
            <a:fld id="{5BB2F24F-41C6-4064-AB9D-02AD6D89829F}" type="slidenum">
              <a:rPr lang="en-US" smtClean="0"/>
              <a:pPr>
                <a:defRPr/>
              </a:pPr>
              <a:t>35</a:t>
            </a:fld>
            <a:endParaRPr lang="en-US"/>
          </a:p>
        </p:txBody>
      </p:sp>
      <p:sp>
        <p:nvSpPr>
          <p:cNvPr id="5" name="Footer Placeholder 4">
            <a:extLst>
              <a:ext uri="{FF2B5EF4-FFF2-40B4-BE49-F238E27FC236}">
                <a16:creationId xmlns:a16="http://schemas.microsoft.com/office/drawing/2014/main" id="{F2EE3FF9-3AE0-4F91-983A-5F0727E9278B}"/>
              </a:ext>
            </a:extLst>
          </p:cNvPr>
          <p:cNvSpPr>
            <a:spLocks noGrp="1"/>
          </p:cNvSpPr>
          <p:nvPr>
            <p:ph type="ftr" sz="quarter" idx="11"/>
          </p:nvPr>
        </p:nvSpPr>
        <p:spPr/>
        <p:txBody>
          <a:body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2967122570"/>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Content Placeholder 6">
            <a:extLst>
              <a:ext uri="{FF2B5EF4-FFF2-40B4-BE49-F238E27FC236}">
                <a16:creationId xmlns:a16="http://schemas.microsoft.com/office/drawing/2014/main" id="{C19AE490-12B7-4469-8F75-F6A82EF393EE}"/>
              </a:ext>
            </a:extLst>
          </p:cNvPr>
          <p:cNvPicPr>
            <a:picLocks noGrp="1" noChangeAspect="1"/>
          </p:cNvPicPr>
          <p:nvPr>
            <p:ph idx="1"/>
          </p:nvPr>
        </p:nvPicPr>
        <p:blipFill>
          <a:blip r:embed="rId3"/>
          <a:stretch>
            <a:fillRect/>
          </a:stretch>
        </p:blipFill>
        <p:spPr>
          <a:xfrm>
            <a:off x="1021702" y="762000"/>
            <a:ext cx="7282962" cy="4800600"/>
          </a:xfrm>
        </p:spPr>
      </p:pic>
      <p:sp>
        <p:nvSpPr>
          <p:cNvPr id="4" name="Slide Number Placeholder 3">
            <a:extLst>
              <a:ext uri="{FF2B5EF4-FFF2-40B4-BE49-F238E27FC236}">
                <a16:creationId xmlns:a16="http://schemas.microsoft.com/office/drawing/2014/main" id="{1AD5AADA-5099-4B88-97D4-4D921F4B07EF}"/>
              </a:ext>
            </a:extLst>
          </p:cNvPr>
          <p:cNvSpPr>
            <a:spLocks noGrp="1"/>
          </p:cNvSpPr>
          <p:nvPr>
            <p:ph type="sldNum" sz="quarter" idx="10"/>
          </p:nvPr>
        </p:nvSpPr>
        <p:spPr/>
        <p:txBody>
          <a:bodyPr/>
          <a:lstStyle/>
          <a:p>
            <a:pPr>
              <a:defRPr/>
            </a:pPr>
            <a:fld id="{5BB2F24F-41C6-4064-AB9D-02AD6D89829F}" type="slidenum">
              <a:rPr lang="en-US" smtClean="0"/>
              <a:pPr>
                <a:defRPr/>
              </a:pPr>
              <a:t>4</a:t>
            </a:fld>
            <a:endParaRPr lang="en-US"/>
          </a:p>
        </p:txBody>
      </p:sp>
      <p:sp>
        <p:nvSpPr>
          <p:cNvPr id="5" name="Footer Placeholder 4">
            <a:extLst>
              <a:ext uri="{FF2B5EF4-FFF2-40B4-BE49-F238E27FC236}">
                <a16:creationId xmlns:a16="http://schemas.microsoft.com/office/drawing/2014/main" id="{F2EE3FF9-3AE0-4F91-983A-5F0727E9278B}"/>
              </a:ext>
            </a:extLst>
          </p:cNvPr>
          <p:cNvSpPr>
            <a:spLocks noGrp="1"/>
          </p:cNvSpPr>
          <p:nvPr>
            <p:ph type="ftr" sz="quarter" idx="11"/>
          </p:nvPr>
        </p:nvSpPr>
        <p:spPr/>
        <p:txBody>
          <a:bodyPr/>
          <a:lstStyle/>
          <a:p>
            <a:pPr>
              <a:defRPr/>
            </a:pPr>
            <a:r>
              <a:rPr lang="en-US"/>
              <a:t>© 2023 Parker Poe Adams &amp; Bernstein LLP  |  </a:t>
            </a:r>
            <a:r>
              <a:rPr lang="en-US" b="1">
                <a:solidFill>
                  <a:schemeClr val="tx2"/>
                </a:solidFill>
              </a:rPr>
              <a:t>parkerpoe.com</a:t>
            </a:r>
          </a:p>
        </p:txBody>
      </p:sp>
    </p:spTree>
    <p:extLst>
      <p:ext uri="{BB962C8B-B14F-4D97-AF65-F5344CB8AC3E}">
        <p14:creationId xmlns:p14="http://schemas.microsoft.com/office/powerpoint/2010/main" val="101412868"/>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8914" name="Title 1">
            <a:extLst>
              <a:ext uri="{FF2B5EF4-FFF2-40B4-BE49-F238E27FC236}">
                <a16:creationId xmlns:a16="http://schemas.microsoft.com/office/drawing/2014/main" id="{57F600D7-2585-41E7-808B-57BFF7EE925E}"/>
              </a:ext>
            </a:extLst>
          </p:cNvPr>
          <p:cNvSpPr>
            <a:spLocks noGrp="1" noChangeArrowheads="1"/>
          </p:cNvSpPr>
          <p:nvPr>
            <p:ph type="title"/>
          </p:nvPr>
        </p:nvSpPr>
        <p:spPr/>
        <p:txBody>
          <a:bodyPr/>
          <a:lstStyle/>
          <a:p>
            <a:r>
              <a:rPr lang="en-US" altLang="en-US"/>
              <a:t>Agenda</a:t>
            </a:r>
          </a:p>
        </p:txBody>
      </p:sp>
      <p:sp>
        <p:nvSpPr>
          <p:cNvPr id="38915" name="Content Placeholder 2">
            <a:extLst>
              <a:ext uri="{FF2B5EF4-FFF2-40B4-BE49-F238E27FC236}">
                <a16:creationId xmlns:a16="http://schemas.microsoft.com/office/drawing/2014/main" id="{0A75DA27-E7C1-4F71-BB11-0006C3FE867C}"/>
              </a:ext>
            </a:extLst>
          </p:cNvPr>
          <p:cNvSpPr>
            <a:spLocks noGrp="1" noChangeArrowheads="1"/>
          </p:cNvSpPr>
          <p:nvPr>
            <p:ph idx="1"/>
          </p:nvPr>
        </p:nvSpPr>
        <p:spPr/>
        <p:txBody>
          <a:bodyPr/>
          <a:lstStyle/>
          <a:p>
            <a:pPr marL="457200" indent="-457200">
              <a:buFont typeface="+mj-lt"/>
              <a:buAutoNum type="arabicPeriod"/>
            </a:pPr>
            <a:r>
              <a:rPr lang="en-US" altLang="en-US"/>
              <a:t>Why you should care</a:t>
            </a:r>
          </a:p>
          <a:p>
            <a:pPr marL="457200" indent="-457200">
              <a:buFont typeface="+mj-lt"/>
              <a:buAutoNum type="arabicPeriod"/>
            </a:pPr>
            <a:r>
              <a:rPr lang="en-US" altLang="en-US"/>
              <a:t>Warning signs of financial distress</a:t>
            </a:r>
          </a:p>
          <a:p>
            <a:pPr marL="457200" indent="-457200">
              <a:buFont typeface="+mj-lt"/>
              <a:buAutoNum type="arabicPeriod"/>
            </a:pPr>
            <a:r>
              <a:rPr lang="en-US" altLang="en-US"/>
              <a:t>Strategies to mitigate risk</a:t>
            </a:r>
          </a:p>
          <a:p>
            <a:pPr marL="457200" indent="-457200">
              <a:buFont typeface="+mj-lt"/>
              <a:buAutoNum type="arabicPeriod"/>
            </a:pPr>
            <a:r>
              <a:rPr lang="en-US" altLang="en-US"/>
              <a:t>Pre-bankruptcy rights and remedies</a:t>
            </a:r>
          </a:p>
          <a:p>
            <a:pPr marL="457200" indent="-457200">
              <a:buFont typeface="+mj-lt"/>
              <a:buAutoNum type="arabicPeriod"/>
            </a:pPr>
            <a:r>
              <a:rPr lang="en-US" altLang="en-US"/>
              <a:t>Bankruptcy considerations and next steps</a:t>
            </a:r>
          </a:p>
          <a:p>
            <a:endParaRPr lang="en-US" altLang="en-US"/>
          </a:p>
        </p:txBody>
      </p:sp>
      <p:sp>
        <p:nvSpPr>
          <p:cNvPr id="38916" name="Slide Number Placeholder 3">
            <a:extLst>
              <a:ext uri="{FF2B5EF4-FFF2-40B4-BE49-F238E27FC236}">
                <a16:creationId xmlns:a16="http://schemas.microsoft.com/office/drawing/2014/main" id="{3D28565E-26E3-4A0E-B7A2-FEB00A27E6A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382992-A58B-4DC3-9A50-050822B36FBF}" type="slidenum">
              <a:rPr lang="en-US" altLang="en-US" smtClean="0">
                <a:solidFill>
                  <a:schemeClr val="bg1"/>
                </a:solidFill>
              </a:rPr>
              <a:t>5</a:t>
            </a:fld>
            <a:endParaRPr lang="en-US" altLang="en-US">
              <a:solidFill>
                <a:schemeClr val="bg1"/>
              </a:solidFill>
            </a:endParaRP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0962" name="Title 1">
            <a:extLst>
              <a:ext uri="{FF2B5EF4-FFF2-40B4-BE49-F238E27FC236}">
                <a16:creationId xmlns:a16="http://schemas.microsoft.com/office/drawing/2014/main" id="{2BBEF14D-3D06-46A0-86EF-4EB6C08823AB}"/>
              </a:ext>
            </a:extLst>
          </p:cNvPr>
          <p:cNvSpPr>
            <a:spLocks noGrp="1" noChangeArrowheads="1"/>
          </p:cNvSpPr>
          <p:nvPr>
            <p:ph type="title"/>
          </p:nvPr>
        </p:nvSpPr>
        <p:spPr/>
        <p:txBody>
          <a:bodyPr/>
          <a:lstStyle/>
          <a:p>
            <a:r>
              <a:rPr lang="en-US" altLang="en-US"/>
              <a:t>Why You Should Care</a:t>
            </a:r>
          </a:p>
        </p:txBody>
      </p:sp>
      <p:sp>
        <p:nvSpPr>
          <p:cNvPr id="40963" name="Content Placeholder 2">
            <a:extLst>
              <a:ext uri="{FF2B5EF4-FFF2-40B4-BE49-F238E27FC236}">
                <a16:creationId xmlns:a16="http://schemas.microsoft.com/office/drawing/2014/main" id="{B0E3A703-47E4-4D34-A5FA-B4E7CC965BAB}"/>
              </a:ext>
            </a:extLst>
          </p:cNvPr>
          <p:cNvSpPr>
            <a:spLocks noGrp="1" noChangeArrowheads="1"/>
          </p:cNvSpPr>
          <p:nvPr>
            <p:ph idx="1"/>
          </p:nvPr>
        </p:nvSpPr>
        <p:spPr/>
        <p:txBody>
          <a:bodyPr/>
          <a:lstStyle/>
          <a:p>
            <a:r>
              <a:rPr lang="en-US" altLang="en-US"/>
              <a:t>Add value to the organization</a:t>
            </a:r>
          </a:p>
          <a:p>
            <a:r>
              <a:rPr lang="en-US" altLang="en-US"/>
              <a:t>Proactive versus reactive approach</a:t>
            </a:r>
          </a:p>
          <a:p>
            <a:r>
              <a:rPr lang="en-US" altLang="en-US"/>
              <a:t>Save legal fees</a:t>
            </a:r>
          </a:p>
        </p:txBody>
      </p:sp>
      <p:sp>
        <p:nvSpPr>
          <p:cNvPr id="40964" name="Slide Number Placeholder 3">
            <a:extLst>
              <a:ext uri="{FF2B5EF4-FFF2-40B4-BE49-F238E27FC236}">
                <a16:creationId xmlns:a16="http://schemas.microsoft.com/office/drawing/2014/main" id="{17369C1D-120D-48B9-80DB-7FEC520C502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AEF927-CBE8-4D2C-9022-2C0FCB60358D}" type="slidenum">
              <a:rPr lang="en-US" altLang="en-US" smtClean="0">
                <a:solidFill>
                  <a:schemeClr val="bg1"/>
                </a:solidFill>
              </a:rPr>
              <a:t>6</a:t>
            </a:fld>
            <a:endParaRPr lang="en-US" altLang="en-US">
              <a:solidFill>
                <a:schemeClr val="bg1"/>
              </a:solidFill>
            </a:endParaRPr>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3010" name="Title 1">
            <a:extLst>
              <a:ext uri="{FF2B5EF4-FFF2-40B4-BE49-F238E27FC236}">
                <a16:creationId xmlns:a16="http://schemas.microsoft.com/office/drawing/2014/main" id="{C0EF7E46-F3AF-4478-A93A-49FA6798E53B}"/>
              </a:ext>
            </a:extLst>
          </p:cNvPr>
          <p:cNvSpPr>
            <a:spLocks noGrp="1" noChangeArrowheads="1"/>
          </p:cNvSpPr>
          <p:nvPr>
            <p:ph type="ctrTitle"/>
          </p:nvPr>
        </p:nvSpPr>
        <p:spPr>
          <a:xfrm>
            <a:off x="685800" y="2455864"/>
            <a:ext cx="7772400" cy="1101725"/>
          </a:xfrm>
        </p:spPr>
        <p:txBody>
          <a:bodyPr/>
          <a:lstStyle/>
          <a:p>
            <a:pPr eaLnBrk="1" hangingPunct="1"/>
            <a:r>
              <a:rPr lang="en-US" altLang="en-US"/>
              <a:t>PRE-BANKRUPTCY</a:t>
            </a:r>
          </a:p>
        </p:txBody>
      </p:sp>
      <p:sp>
        <p:nvSpPr>
          <p:cNvPr id="3" name="Subtitle 2">
            <a:extLst>
              <a:ext uri="{FF2B5EF4-FFF2-40B4-BE49-F238E27FC236}">
                <a16:creationId xmlns:a16="http://schemas.microsoft.com/office/drawing/2014/main" id="{E0422DD8-C5D2-4668-AFB2-1BFBBE15A1CE}"/>
              </a:ext>
            </a:extLst>
          </p:cNvPr>
          <p:cNvSpPr>
            <a:spLocks noGrp="1"/>
          </p:cNvSpPr>
          <p:nvPr>
            <p:ph type="subTitle" idx="1"/>
          </p:nvPr>
        </p:nvSpPr>
        <p:spPr/>
        <p:txBody>
          <a:bodyPr rtlCol="0">
            <a:normAutofit/>
          </a:bodyPr>
          <a:lstStyle/>
          <a:p>
            <a:pPr eaLnBrk="1" hangingPunct="1">
              <a:defRPr/>
            </a:pPr>
            <a:endParaRPr lang="en-US"/>
          </a:p>
        </p:txBody>
      </p:sp>
      <p:sp>
        <p:nvSpPr>
          <p:cNvPr id="43012" name="Slide Number Placeholder 3">
            <a:extLst>
              <a:ext uri="{FF2B5EF4-FFF2-40B4-BE49-F238E27FC236}">
                <a16:creationId xmlns:a16="http://schemas.microsoft.com/office/drawing/2014/main" id="{9A337C04-8CAC-4381-A73E-184D56C0672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D94462-808D-4CCB-BF47-0B168F5AAD34}" type="slidenum">
              <a:rPr lang="en-US" altLang="en-US" smtClean="0">
                <a:solidFill>
                  <a:schemeClr val="bg1"/>
                </a:solidFill>
              </a:rPr>
              <a:t>7</a:t>
            </a:fld>
            <a:endParaRPr lang="en-US" altLang="en-US">
              <a:solidFill>
                <a:schemeClr val="bg1"/>
              </a:solidFill>
            </a:endParaRP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5058" name="Title 1">
            <a:extLst>
              <a:ext uri="{FF2B5EF4-FFF2-40B4-BE49-F238E27FC236}">
                <a16:creationId xmlns:a16="http://schemas.microsoft.com/office/drawing/2014/main" id="{5EC3AAB1-8324-4681-BB6E-08F27D1E4889}"/>
              </a:ext>
            </a:extLst>
          </p:cNvPr>
          <p:cNvSpPr>
            <a:spLocks noGrp="1" noChangeArrowheads="1"/>
          </p:cNvSpPr>
          <p:nvPr>
            <p:ph type="title"/>
          </p:nvPr>
        </p:nvSpPr>
        <p:spPr/>
        <p:txBody>
          <a:bodyPr/>
          <a:lstStyle/>
          <a:p>
            <a:pPr eaLnBrk="1" hangingPunct="1"/>
            <a:r>
              <a:rPr lang="en-US" altLang="en-US" sz="3200"/>
              <a:t>WARNING SIGNS OF FINANCIAL DISTRESS</a:t>
            </a:r>
          </a:p>
        </p:txBody>
      </p:sp>
      <p:sp>
        <p:nvSpPr>
          <p:cNvPr id="3" name="Content Placeholder 2">
            <a:extLst>
              <a:ext uri="{FF2B5EF4-FFF2-40B4-BE49-F238E27FC236}">
                <a16:creationId xmlns:a16="http://schemas.microsoft.com/office/drawing/2014/main" id="{952FE9C7-98FC-4F8A-92ED-EE9883E0956B}"/>
              </a:ext>
            </a:extLst>
          </p:cNvPr>
          <p:cNvSpPr>
            <a:spLocks noGrp="1" noChangeArrowheads="1"/>
          </p:cNvSpPr>
          <p:nvPr>
            <p:ph idx="1"/>
          </p:nvPr>
        </p:nvSpPr>
        <p:spPr/>
        <p:txBody>
          <a:bodyPr/>
          <a:lstStyle/>
          <a:p>
            <a:pPr>
              <a:spcAft>
                <a:spcPts val="300"/>
              </a:spcAft>
            </a:pPr>
            <a:r>
              <a:rPr lang="en-US" altLang="en-US" sz="2000"/>
              <a:t>Slowing payment</a:t>
            </a:r>
          </a:p>
          <a:p>
            <a:pPr>
              <a:spcAft>
                <a:spcPts val="300"/>
              </a:spcAft>
            </a:pPr>
            <a:r>
              <a:rPr lang="en-US" altLang="en-US" sz="2000"/>
              <a:t>Industry-wide distress</a:t>
            </a:r>
          </a:p>
          <a:p>
            <a:pPr>
              <a:spcAft>
                <a:spcPts val="300"/>
              </a:spcAft>
            </a:pPr>
            <a:r>
              <a:rPr lang="en-US" altLang="en-US" sz="2000"/>
              <a:t>Rumors of bankruptcy</a:t>
            </a:r>
          </a:p>
          <a:p>
            <a:pPr>
              <a:spcAft>
                <a:spcPts val="300"/>
              </a:spcAft>
            </a:pPr>
            <a:r>
              <a:rPr lang="en-US" altLang="en-US" sz="2000"/>
              <a:t>Stonewalling in response to requests for information</a:t>
            </a:r>
          </a:p>
          <a:p>
            <a:pPr>
              <a:spcAft>
                <a:spcPts val="300"/>
              </a:spcAft>
            </a:pPr>
            <a:r>
              <a:rPr lang="en-US" altLang="en-US" sz="2000"/>
              <a:t>Unanswered phone calls and emails</a:t>
            </a:r>
          </a:p>
          <a:p>
            <a:pPr>
              <a:spcAft>
                <a:spcPts val="300"/>
              </a:spcAft>
            </a:pPr>
            <a:r>
              <a:rPr lang="en-US" altLang="en-US" sz="2000"/>
              <a:t>Post-dated checks (or request to hold checks)</a:t>
            </a:r>
          </a:p>
          <a:p>
            <a:pPr>
              <a:spcAft>
                <a:spcPts val="300"/>
              </a:spcAft>
            </a:pPr>
            <a:r>
              <a:rPr lang="en-US" altLang="en-US" sz="2000"/>
              <a:t>Confirmation that other vendors/factors have withdrawn or tightened trade credit</a:t>
            </a:r>
          </a:p>
          <a:p>
            <a:pPr>
              <a:spcAft>
                <a:spcPts val="300"/>
              </a:spcAft>
            </a:pPr>
            <a:r>
              <a:rPr lang="en-US" altLang="en-US" sz="2000"/>
              <a:t>Unusual turnover in executive ranks</a:t>
            </a:r>
          </a:p>
        </p:txBody>
      </p:sp>
      <p:sp>
        <p:nvSpPr>
          <p:cNvPr id="45060" name="Slide Number Placeholder 3">
            <a:extLst>
              <a:ext uri="{FF2B5EF4-FFF2-40B4-BE49-F238E27FC236}">
                <a16:creationId xmlns:a16="http://schemas.microsoft.com/office/drawing/2014/main" id="{CFC09187-27EB-4C31-B34D-BCA3546C95C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7DEEE4-2065-4AAA-A2BE-155A79A0AFD8}" type="slidenum">
              <a:rPr lang="en-US" altLang="en-US" smtClean="0">
                <a:solidFill>
                  <a:schemeClr val="bg1"/>
                </a:solidFill>
              </a:rPr>
              <a:t>8</a:t>
            </a:fld>
            <a:endParaRPr lang="en-US" alt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7106" name="Title 1">
            <a:extLst>
              <a:ext uri="{FF2B5EF4-FFF2-40B4-BE49-F238E27FC236}">
                <a16:creationId xmlns:a16="http://schemas.microsoft.com/office/drawing/2014/main" id="{DFA94E24-ED41-45BE-9E95-21831F13B3E7}"/>
              </a:ext>
            </a:extLst>
          </p:cNvPr>
          <p:cNvSpPr>
            <a:spLocks noGrp="1" noChangeArrowheads="1"/>
          </p:cNvSpPr>
          <p:nvPr>
            <p:ph type="title"/>
          </p:nvPr>
        </p:nvSpPr>
        <p:spPr/>
        <p:txBody>
          <a:bodyPr/>
          <a:lstStyle/>
          <a:p>
            <a:pPr eaLnBrk="1" hangingPunct="1"/>
            <a:r>
              <a:rPr lang="en-US" altLang="en-US" sz="3200"/>
              <a:t>STRATEGIES TO MITIGATE RISK</a:t>
            </a:r>
          </a:p>
        </p:txBody>
      </p:sp>
      <p:sp>
        <p:nvSpPr>
          <p:cNvPr id="3" name="Content Placeholder 2">
            <a:extLst>
              <a:ext uri="{FF2B5EF4-FFF2-40B4-BE49-F238E27FC236}">
                <a16:creationId xmlns:a16="http://schemas.microsoft.com/office/drawing/2014/main" id="{052AF63A-817E-4036-97C3-00BA5C89C7D3}"/>
              </a:ext>
            </a:extLst>
          </p:cNvPr>
          <p:cNvSpPr>
            <a:spLocks noGrp="1" noChangeArrowheads="1"/>
          </p:cNvSpPr>
          <p:nvPr>
            <p:ph idx="1"/>
          </p:nvPr>
        </p:nvSpPr>
        <p:spPr/>
        <p:txBody>
          <a:bodyPr/>
          <a:lstStyle/>
          <a:p>
            <a:pPr>
              <a:spcAft>
                <a:spcPts val="600"/>
              </a:spcAft>
            </a:pPr>
            <a:r>
              <a:rPr lang="en-US" altLang="en-US" sz="2000"/>
              <a:t>Tighten credit terms – cash-in-advance (CIA) or cash-on-delivery (COD)</a:t>
            </a:r>
          </a:p>
          <a:p>
            <a:pPr>
              <a:spcAft>
                <a:spcPts val="600"/>
              </a:spcAft>
            </a:pPr>
            <a:r>
              <a:rPr lang="en-US" altLang="en-US" sz="2000"/>
              <a:t>Exercise </a:t>
            </a:r>
            <a:r>
              <a:rPr lang="en-US" altLang="en-US" sz="2000" b="1" i="1"/>
              <a:t>setoff</a:t>
            </a:r>
            <a:r>
              <a:rPr lang="en-US" altLang="en-US" sz="2000"/>
              <a:t> or </a:t>
            </a:r>
            <a:r>
              <a:rPr lang="en-US" altLang="en-US" sz="2000" b="1" i="1"/>
              <a:t>recoupment</a:t>
            </a:r>
            <a:r>
              <a:rPr lang="en-US" altLang="en-US" sz="2000"/>
              <a:t> rights</a:t>
            </a:r>
          </a:p>
          <a:p>
            <a:pPr>
              <a:spcAft>
                <a:spcPts val="600"/>
              </a:spcAft>
            </a:pPr>
            <a:r>
              <a:rPr lang="en-US" altLang="en-US" sz="2000"/>
              <a:t>For past due receivables, negotiate lump-sum payment or payment plan</a:t>
            </a:r>
          </a:p>
          <a:p>
            <a:pPr>
              <a:spcAft>
                <a:spcPts val="600"/>
              </a:spcAft>
            </a:pPr>
            <a:r>
              <a:rPr lang="en-US" altLang="en-US" sz="2000"/>
              <a:t>File lawsuit to reduce claim to judgment </a:t>
            </a:r>
          </a:p>
          <a:p>
            <a:pPr>
              <a:spcAft>
                <a:spcPts val="600"/>
              </a:spcAft>
            </a:pPr>
            <a:r>
              <a:rPr lang="en-US" altLang="en-US" sz="2000"/>
              <a:t>Require a pledge of collateral</a:t>
            </a:r>
          </a:p>
          <a:p>
            <a:pPr>
              <a:spcAft>
                <a:spcPts val="600"/>
              </a:spcAft>
            </a:pPr>
            <a:r>
              <a:rPr lang="en-US" altLang="en-US" sz="2000"/>
              <a:t>Third-party credit enhancement (e.g., letter of credit or guaranty from a solvent individual or entity)</a:t>
            </a:r>
          </a:p>
          <a:p>
            <a:pPr>
              <a:spcAft>
                <a:spcPts val="600"/>
              </a:spcAft>
            </a:pPr>
            <a:r>
              <a:rPr lang="en-US" altLang="en-US" sz="2000"/>
              <a:t>Note that many of these strategies increase </a:t>
            </a:r>
            <a:r>
              <a:rPr lang="en-US" altLang="en-US" sz="2000" b="1" i="1"/>
              <a:t>preference</a:t>
            </a:r>
            <a:r>
              <a:rPr lang="en-US" altLang="en-US" sz="2000"/>
              <a:t> risk</a:t>
            </a:r>
          </a:p>
        </p:txBody>
      </p:sp>
      <p:sp>
        <p:nvSpPr>
          <p:cNvPr id="47108" name="Slide Number Placeholder 3">
            <a:extLst>
              <a:ext uri="{FF2B5EF4-FFF2-40B4-BE49-F238E27FC236}">
                <a16:creationId xmlns:a16="http://schemas.microsoft.com/office/drawing/2014/main" id="{5FE4EE7C-9556-4CE4-AE4F-674C9FC602A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AADA4C-5EF9-4597-BC0B-2A4FF7B24C05}" type="slidenum">
              <a:rPr lang="en-US" altLang="en-US" smtClean="0">
                <a:solidFill>
                  <a:schemeClr val="bg1"/>
                </a:solidFill>
              </a:rPr>
              <a:t>9</a:t>
            </a:fld>
            <a:endParaRPr lang="en-US" altLang="en-US">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p="http://schemas.openxmlformats.org/presentationml/2006/main">
  <p:tag name="AS_NET" val="4.0.30319.42000"/>
  <p:tag name="AS_OS" val="Microsoft Windows NT 10.0.19044.0"/>
  <p:tag name="AS_RELEASE_DATE" val="2021.03.14"/>
  <p:tag name="AS_TITLE" val="Aspose.Slides for .NET 4.0 Client Profile"/>
  <p:tag name="AS_VERSION" val="21.3"/>
</p:tagLst>
</file>

<file path=ppt/theme/theme1.xml><?xml version="1.0" encoding="utf-8"?>
<a:theme xmlns:r="http://schemas.openxmlformats.org/officeDocument/2006/relationships" xmlns:a="http://schemas.openxmlformats.org/drawingml/2006/main" name="Title Slides">
  <a:themeElements>
    <a:clrScheme name="Parker Poe">
      <a:dk1>
        <a:srgbClr val="578270"/>
      </a:dk1>
      <a:lt1>
        <a:sysClr val="window" lastClr="FFFFFF"/>
      </a:lt1>
      <a:dk2>
        <a:srgbClr val="003352"/>
      </a:dk2>
      <a:lt2>
        <a:srgbClr val="EEECE1"/>
      </a:lt2>
      <a:accent1>
        <a:srgbClr val="77BC1F"/>
      </a:accent1>
      <a:accent2>
        <a:srgbClr val="B01C2E"/>
      </a:accent2>
      <a:accent3>
        <a:srgbClr val="578270"/>
      </a:accent3>
      <a:accent4>
        <a:srgbClr val="595959"/>
      </a:accent4>
      <a:accent5>
        <a:srgbClr val="82B8C9"/>
      </a:accent5>
      <a:accent6>
        <a:srgbClr val="BF5C00"/>
      </a:accent6>
      <a:hlink>
        <a:srgbClr val="003352"/>
      </a:hlink>
      <a:folHlink>
        <a:srgbClr val="800080"/>
      </a:folHlink>
    </a:clrScheme>
    <a:fontScheme name="Parker Po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0.xml><?xml version="1.0" encoding="utf-8"?>
<a:theme xmlns:r="http://schemas.openxmlformats.org/officeDocument/2006/relationships" xmlns:a="http://schemas.openxmlformats.org/drawingml/2006/main" name="Parker Poe White/Light Blue">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1.xml><?xml version="1.0" encoding="utf-8"?>
<a:theme xmlns:r="http://schemas.openxmlformats.org/officeDocument/2006/relationships" xmlns:a="http://schemas.openxmlformats.org/drawingml/2006/main" name="Parker Poe White/White">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1_Parker Poe Green">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Parker Poe Blue">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4.xml><?xml version="1.0" encoding="utf-8"?>
<a:theme xmlns:r="http://schemas.openxmlformats.org/officeDocument/2006/relationships" xmlns:a="http://schemas.openxmlformats.org/drawingml/2006/main" name="Parker Poe Gray">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5.xml><?xml version="1.0" encoding="utf-8"?>
<a:theme xmlns:r="http://schemas.openxmlformats.org/officeDocument/2006/relationships" xmlns:a="http://schemas.openxmlformats.org/drawingml/2006/main" name="Parker Poe Green">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6.xml><?xml version="1.0" encoding="utf-8"?>
<a:theme xmlns:r="http://schemas.openxmlformats.org/officeDocument/2006/relationships" xmlns:a="http://schemas.openxmlformats.org/drawingml/2006/main" name="Parker Poe White/Gray">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7.xml><?xml version="1.0" encoding="utf-8"?>
<a:theme xmlns:r="http://schemas.openxmlformats.org/officeDocument/2006/relationships" xmlns:a="http://schemas.openxmlformats.org/drawingml/2006/main" name="Parker Poe White/Lime">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8.xml><?xml version="1.0" encoding="utf-8"?>
<a:theme xmlns:r="http://schemas.openxmlformats.org/officeDocument/2006/relationships" xmlns:a="http://schemas.openxmlformats.org/drawingml/2006/main" name="Parker Poe White/Blue">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9.xml><?xml version="1.0" encoding="utf-8"?>
<a:theme xmlns:r="http://schemas.openxmlformats.org/officeDocument/2006/relationships" xmlns:a="http://schemas.openxmlformats.org/drawingml/2006/main" name="Parker Poe White/Orange">
  <a:themeElements>
    <a:clrScheme name="Custom 1">
      <a:dk1>
        <a:srgbClr val="595959"/>
      </a:dk1>
      <a:lt1>
        <a:sysClr val="window" lastClr="FFFFFF"/>
      </a:lt1>
      <a:dk2>
        <a:srgbClr val="578270"/>
      </a:dk2>
      <a:lt2>
        <a:srgbClr val="EEECE1"/>
      </a:lt2>
      <a:accent1>
        <a:srgbClr val="003352"/>
      </a:accent1>
      <a:accent2>
        <a:srgbClr val="578270"/>
      </a:accent2>
      <a:accent3>
        <a:srgbClr val="B01C2E"/>
      </a:accent3>
      <a:accent4>
        <a:srgbClr val="82B8C9"/>
      </a:accent4>
      <a:accent5>
        <a:srgbClr val="BF5C00"/>
      </a:accent5>
      <a:accent6>
        <a:srgbClr val="77BC1F"/>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_rels/item4.xml.rels>&#65279;<?xml version="1.0" encoding="utf-8" standalone="yes"?><Relationships xmlns="http://schemas.openxmlformats.org/package/2006/relationships"><Relationship Id="rId1" Type="http://schemas.openxmlformats.org/officeDocument/2006/relationships/customXmlProps" Target="itemProps4.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F0733C4E7EAE4F9F3C14DB83FCCD8B" ma:contentTypeVersion="" ma:contentTypeDescription="Create a new document." ma:contentTypeScope="" ma:versionID="3fecf5af76e3815c69ea0b233fc6a10e">
  <xsd:schema xmlns:xsd="http://www.w3.org/2001/XMLSchema" xmlns:xs="http://www.w3.org/2001/XMLSchema" xmlns:p="http://schemas.microsoft.com/office/2006/metadata/properties" xmlns:ns2="c232dfa0-70be-4597-af4d-278f71dd03f1" targetNamespace="http://schemas.microsoft.com/office/2006/metadata/properties" ma:root="true" ma:fieldsID="edc6ecb57101b39bff83985c05d35987" ns2:_="">
    <xsd:import namespace="c232dfa0-70be-4597-af4d-278f71dd03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2dfa0-70be-4597-af4d-278f71dd03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1 6 " ? > < p r o p e r t i e s   x m l n s = " h t t p : / / w w w . i m a n a g e . c o m / w o r k / x m l s c h e m a " >  
     < d o c u m e n t i d > P P A B ! 8 5 7 1 3 5 7 . 1 < / d o c u m e n t i d >  
     < s e n d e r i d > C H I P F O R D < / s e n d e r i d >  
     < s e n d e r e m a i l > C H I P F O R D @ P A R K E R P O E . C O M < / s e n d e r e m a i l >  
     < l a s t m o d i f i e d > 2 0 2 3 - 0 2 - 0 8 T 1 5 : 0 2 : 2 1 . 0 0 0 0 0 0 0 - 0 5 : 0 0 < / l a s t m o d i f i e d >  
     < d a t a b a s e > P P A B < / d a t a b a s e >  
 < / p r o p e r t i 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17415C-51C3-41C9-81A5-F85391CC31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32dfa0-70be-4597-af4d-278f71dd03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397AB5-3B4C-45D9-BD57-58AF7F53F8FA}">
  <ds:schemaRefs>
    <ds:schemaRef ds:uri="http://www.imanage.com/work/xmlschema"/>
  </ds:schemaRefs>
</ds:datastoreItem>
</file>

<file path=customXml/itemProps3.xml><?xml version="1.0" encoding="utf-8"?>
<ds:datastoreItem xmlns:ds="http://schemas.openxmlformats.org/officeDocument/2006/customXml" ds:itemID="{E518A34B-E098-45E9-98C6-AD9196B6A02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c232dfa0-70be-4597-af4d-278f71dd03f1"/>
    <ds:schemaRef ds:uri="http://purl.org/dc/dcmitype/"/>
  </ds:schemaRefs>
</ds:datastoreItem>
</file>

<file path=customXml/itemProps4.xml><?xml version="1.0" encoding="utf-8"?>
<ds:datastoreItem xmlns:ds="http://schemas.openxmlformats.org/officeDocument/2006/customXml" ds:itemID="{23DE3C09-07BE-47F6-BF21-80CFEE191EDA}">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Company/>
  <PresentationFormat>On-screen Show (4:3)</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21.0300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1601-01-01T00:00:00Z</dcterms:created>
  <dcterms:modified xsi:type="dcterms:W3CDTF">1601-01-01T00:00:00Z</dcterms:modified>
</cp:coreProperties>
</file>

<file path=docProps/custom.xml><?xml version="1.0" encoding="utf-8"?>
<Properties xmlns:vt="http://schemas.openxmlformats.org/officeDocument/2006/docPropsVTypes" xmlns="http://schemas.openxmlformats.org/officeDocument/2006/custom-properties"/>
</file>